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9" r:id="rId5"/>
  </p:sldMasterIdLst>
  <p:sldIdLst>
    <p:sldId id="256" r:id="rId6"/>
    <p:sldId id="290" r:id="rId7"/>
    <p:sldId id="332" r:id="rId8"/>
    <p:sldId id="296" r:id="rId9"/>
    <p:sldId id="297" r:id="rId10"/>
    <p:sldId id="267" r:id="rId11"/>
    <p:sldId id="299" r:id="rId12"/>
    <p:sldId id="298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8" r:id="rId41"/>
    <p:sldId id="327" r:id="rId42"/>
    <p:sldId id="329" r:id="rId43"/>
    <p:sldId id="331" r:id="rId44"/>
    <p:sldId id="330" r:id="rId45"/>
    <p:sldId id="295" r:id="rId46"/>
    <p:sldId id="293" r:id="rId47"/>
    <p:sldId id="33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98B9FFC8-C218-4029-90FB-ECC7FD5BF053}">
          <p14:sldIdLst>
            <p14:sldId id="256"/>
            <p14:sldId id="290"/>
            <p14:sldId id="332"/>
            <p14:sldId id="296"/>
            <p14:sldId id="297"/>
            <p14:sldId id="267"/>
            <p14:sldId id="299"/>
            <p14:sldId id="298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7"/>
            <p14:sldId id="329"/>
          </p14:sldIdLst>
        </p14:section>
        <p14:section name="OUTRO" id="{5BF9F126-3138-4E84-910D-E78D2840ABE2}">
          <p14:sldIdLst>
            <p14:sldId id="331"/>
            <p14:sldId id="330"/>
            <p14:sldId id="295"/>
            <p14:sldId id="293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6633"/>
    <a:srgbClr val="996600"/>
    <a:srgbClr val="29235C"/>
    <a:srgbClr val="6C2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61DC6B-4969-4600-9AA1-FE5AA2B23E48}" v="341" dt="2022-06-08T12:50:05.2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51" autoAdjust="0"/>
    <p:restoredTop sz="97938" autoAdjust="0"/>
  </p:normalViewPr>
  <p:slideViewPr>
    <p:cSldViewPr snapToGrid="0">
      <p:cViewPr varScale="1">
        <p:scale>
          <a:sx n="104" d="100"/>
          <a:sy n="104" d="100"/>
        </p:scale>
        <p:origin x="870" y="102"/>
      </p:cViewPr>
      <p:guideLst/>
    </p:cSldViewPr>
  </p:slideViewPr>
  <p:outlineViewPr>
    <p:cViewPr>
      <p:scale>
        <a:sx n="33" d="100"/>
        <a:sy n="33" d="100"/>
      </p:scale>
      <p:origin x="0" y="-57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BAA648-C4CE-4B12-BA84-8F57B24292A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EB25D5-2CC8-4F85-83A4-DA14C0CF61F6}">
      <dgm:prSet/>
      <dgm:spPr/>
      <dgm:t>
        <a:bodyPr/>
        <a:lstStyle/>
        <a:p>
          <a:r>
            <a:rPr lang="en-US" dirty="0"/>
            <a:t>HTML</a:t>
          </a:r>
        </a:p>
      </dgm:t>
    </dgm:pt>
    <dgm:pt modelId="{0DD62A19-7B00-43C9-8ED3-8BE6162C5F87}" type="parTrans" cxnId="{7D014D0C-B22C-44C7-80D3-F8522E59ADE2}">
      <dgm:prSet/>
      <dgm:spPr/>
      <dgm:t>
        <a:bodyPr/>
        <a:lstStyle/>
        <a:p>
          <a:endParaRPr lang="en-US"/>
        </a:p>
      </dgm:t>
    </dgm:pt>
    <dgm:pt modelId="{10810F30-26D5-48E3-9873-4AC58B2A353D}" type="sibTrans" cxnId="{7D014D0C-B22C-44C7-80D3-F8522E59ADE2}">
      <dgm:prSet/>
      <dgm:spPr/>
      <dgm:t>
        <a:bodyPr/>
        <a:lstStyle/>
        <a:p>
          <a:endParaRPr lang="en-US"/>
        </a:p>
      </dgm:t>
    </dgm:pt>
    <dgm:pt modelId="{B81674BF-6568-4A4A-BB59-B2CE79E2208F}">
      <dgm:prSet/>
      <dgm:spPr/>
      <dgm:t>
        <a:bodyPr/>
        <a:lstStyle/>
        <a:p>
          <a:r>
            <a:rPr lang="en-US"/>
            <a:t>Provide ALT text for Images</a:t>
          </a:r>
        </a:p>
      </dgm:t>
    </dgm:pt>
    <dgm:pt modelId="{ABD18A20-A675-4B84-B39B-89B78630694E}" type="parTrans" cxnId="{C6A9BBA1-3563-49B4-916E-BD5D69122604}">
      <dgm:prSet/>
      <dgm:spPr/>
      <dgm:t>
        <a:bodyPr/>
        <a:lstStyle/>
        <a:p>
          <a:endParaRPr lang="en-US"/>
        </a:p>
      </dgm:t>
    </dgm:pt>
    <dgm:pt modelId="{15152263-8CC7-4AD2-9916-572D223D39CC}" type="sibTrans" cxnId="{C6A9BBA1-3563-49B4-916E-BD5D69122604}">
      <dgm:prSet/>
      <dgm:spPr/>
      <dgm:t>
        <a:bodyPr/>
        <a:lstStyle/>
        <a:p>
          <a:endParaRPr lang="en-US"/>
        </a:p>
      </dgm:t>
    </dgm:pt>
    <dgm:pt modelId="{65290073-98D2-4551-99C1-399138EB79A3}">
      <dgm:prSet/>
      <dgm:spPr/>
      <dgm:t>
        <a:bodyPr/>
        <a:lstStyle/>
        <a:p>
          <a:r>
            <a:rPr lang="en-US" dirty="0" err="1"/>
            <a:t>Blazor</a:t>
          </a:r>
          <a:endParaRPr lang="en-US" dirty="0"/>
        </a:p>
      </dgm:t>
    </dgm:pt>
    <dgm:pt modelId="{53D4AAD9-4C00-4660-90BE-FDBC05DD338B}" type="parTrans" cxnId="{A7C063D3-C776-477E-9311-76ED544F8C37}">
      <dgm:prSet/>
      <dgm:spPr/>
      <dgm:t>
        <a:bodyPr/>
        <a:lstStyle/>
        <a:p>
          <a:endParaRPr lang="en-US"/>
        </a:p>
      </dgm:t>
    </dgm:pt>
    <dgm:pt modelId="{DA21388A-F803-495B-B07D-FFEC623D316A}" type="sibTrans" cxnId="{A7C063D3-C776-477E-9311-76ED544F8C37}">
      <dgm:prSet/>
      <dgm:spPr/>
      <dgm:t>
        <a:bodyPr/>
        <a:lstStyle/>
        <a:p>
          <a:endParaRPr lang="en-US"/>
        </a:p>
      </dgm:t>
    </dgm:pt>
    <dgm:pt modelId="{C2FBF04D-B810-494F-A86A-E83FCF959C1C}">
      <dgm:prSet/>
      <dgm:spPr/>
      <dgm:t>
        <a:bodyPr/>
        <a:lstStyle/>
        <a:p>
          <a:r>
            <a:rPr lang="en-US"/>
            <a:t>Include ALT descriptions in models</a:t>
          </a:r>
        </a:p>
      </dgm:t>
    </dgm:pt>
    <dgm:pt modelId="{9AEDCAF5-98B2-42EF-8223-87120DCBE3E0}" type="parTrans" cxnId="{1A9462F7-3082-48E7-979B-BEAFE5BB45A7}">
      <dgm:prSet/>
      <dgm:spPr/>
      <dgm:t>
        <a:bodyPr/>
        <a:lstStyle/>
        <a:p>
          <a:endParaRPr lang="en-US"/>
        </a:p>
      </dgm:t>
    </dgm:pt>
    <dgm:pt modelId="{731F368A-E95E-4656-BF73-028077774303}" type="sibTrans" cxnId="{1A9462F7-3082-48E7-979B-BEAFE5BB45A7}">
      <dgm:prSet/>
      <dgm:spPr/>
      <dgm:t>
        <a:bodyPr/>
        <a:lstStyle/>
        <a:p>
          <a:endParaRPr lang="en-US"/>
        </a:p>
      </dgm:t>
    </dgm:pt>
    <dgm:pt modelId="{1C45EAB5-70EE-4EE5-958B-EF4C743C3434}" type="pres">
      <dgm:prSet presAssocID="{67BAA648-C4CE-4B12-BA84-8F57B24292A9}" presName="Name0" presStyleCnt="0">
        <dgm:presLayoutVars>
          <dgm:dir/>
          <dgm:animLvl val="lvl"/>
          <dgm:resizeHandles val="exact"/>
        </dgm:presLayoutVars>
      </dgm:prSet>
      <dgm:spPr/>
    </dgm:pt>
    <dgm:pt modelId="{542151E2-5D87-4581-A98F-739658D1F90F}" type="pres">
      <dgm:prSet presAssocID="{DAEB25D5-2CC8-4F85-83A4-DA14C0CF61F6}" presName="linNode" presStyleCnt="0"/>
      <dgm:spPr/>
    </dgm:pt>
    <dgm:pt modelId="{C4529187-5317-48D7-9B44-D91F992A76B0}" type="pres">
      <dgm:prSet presAssocID="{DAEB25D5-2CC8-4F85-83A4-DA14C0CF61F6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33B94297-6CA7-4AC5-889B-2EB829CEAA49}" type="pres">
      <dgm:prSet presAssocID="{DAEB25D5-2CC8-4F85-83A4-DA14C0CF61F6}" presName="descendantText" presStyleLbl="alignAccFollowNode1" presStyleIdx="0" presStyleCnt="2">
        <dgm:presLayoutVars>
          <dgm:bulletEnabled val="1"/>
        </dgm:presLayoutVars>
      </dgm:prSet>
      <dgm:spPr/>
    </dgm:pt>
    <dgm:pt modelId="{268B42ED-6A70-47DE-873F-52F0A30198F0}" type="pres">
      <dgm:prSet presAssocID="{10810F30-26D5-48E3-9873-4AC58B2A353D}" presName="sp" presStyleCnt="0"/>
      <dgm:spPr/>
    </dgm:pt>
    <dgm:pt modelId="{8D965525-2EC3-4AF3-8060-29949864B3B7}" type="pres">
      <dgm:prSet presAssocID="{65290073-98D2-4551-99C1-399138EB79A3}" presName="linNode" presStyleCnt="0"/>
      <dgm:spPr/>
    </dgm:pt>
    <dgm:pt modelId="{CEDC4C26-7B84-4521-AD17-C8F82DE9F18B}" type="pres">
      <dgm:prSet presAssocID="{65290073-98D2-4551-99C1-399138EB79A3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6EBAA154-C8F5-49C6-8BA5-30D9BD58AEA8}" type="pres">
      <dgm:prSet presAssocID="{65290073-98D2-4551-99C1-399138EB79A3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D014D0C-B22C-44C7-80D3-F8522E59ADE2}" srcId="{67BAA648-C4CE-4B12-BA84-8F57B24292A9}" destId="{DAEB25D5-2CC8-4F85-83A4-DA14C0CF61F6}" srcOrd="0" destOrd="0" parTransId="{0DD62A19-7B00-43C9-8ED3-8BE6162C5F87}" sibTransId="{10810F30-26D5-48E3-9873-4AC58B2A353D}"/>
    <dgm:cxn modelId="{E80DF65F-6FD4-41C4-A8C7-BBA13DF80718}" type="presOf" srcId="{C2FBF04D-B810-494F-A86A-E83FCF959C1C}" destId="{6EBAA154-C8F5-49C6-8BA5-30D9BD58AEA8}" srcOrd="0" destOrd="0" presId="urn:microsoft.com/office/officeart/2005/8/layout/vList5"/>
    <dgm:cxn modelId="{6D8AA46A-011A-4FF5-A74B-F9C1C999C484}" type="presOf" srcId="{67BAA648-C4CE-4B12-BA84-8F57B24292A9}" destId="{1C45EAB5-70EE-4EE5-958B-EF4C743C3434}" srcOrd="0" destOrd="0" presId="urn:microsoft.com/office/officeart/2005/8/layout/vList5"/>
    <dgm:cxn modelId="{7D0B2A8E-9072-4222-9DAC-36A8845DDB10}" type="presOf" srcId="{DAEB25D5-2CC8-4F85-83A4-DA14C0CF61F6}" destId="{C4529187-5317-48D7-9B44-D91F992A76B0}" srcOrd="0" destOrd="0" presId="urn:microsoft.com/office/officeart/2005/8/layout/vList5"/>
    <dgm:cxn modelId="{C6A9BBA1-3563-49B4-916E-BD5D69122604}" srcId="{DAEB25D5-2CC8-4F85-83A4-DA14C0CF61F6}" destId="{B81674BF-6568-4A4A-BB59-B2CE79E2208F}" srcOrd="0" destOrd="0" parTransId="{ABD18A20-A675-4B84-B39B-89B78630694E}" sibTransId="{15152263-8CC7-4AD2-9916-572D223D39CC}"/>
    <dgm:cxn modelId="{A7C063D3-C776-477E-9311-76ED544F8C37}" srcId="{67BAA648-C4CE-4B12-BA84-8F57B24292A9}" destId="{65290073-98D2-4551-99C1-399138EB79A3}" srcOrd="1" destOrd="0" parTransId="{53D4AAD9-4C00-4660-90BE-FDBC05DD338B}" sibTransId="{DA21388A-F803-495B-B07D-FFEC623D316A}"/>
    <dgm:cxn modelId="{604D5EEF-44C7-4718-9CC8-620BB1444AF6}" type="presOf" srcId="{B81674BF-6568-4A4A-BB59-B2CE79E2208F}" destId="{33B94297-6CA7-4AC5-889B-2EB829CEAA49}" srcOrd="0" destOrd="0" presId="urn:microsoft.com/office/officeart/2005/8/layout/vList5"/>
    <dgm:cxn modelId="{567CBDF6-2A2D-49D7-86B1-D80F6516FD33}" type="presOf" srcId="{65290073-98D2-4551-99C1-399138EB79A3}" destId="{CEDC4C26-7B84-4521-AD17-C8F82DE9F18B}" srcOrd="0" destOrd="0" presId="urn:microsoft.com/office/officeart/2005/8/layout/vList5"/>
    <dgm:cxn modelId="{1A9462F7-3082-48E7-979B-BEAFE5BB45A7}" srcId="{65290073-98D2-4551-99C1-399138EB79A3}" destId="{C2FBF04D-B810-494F-A86A-E83FCF959C1C}" srcOrd="0" destOrd="0" parTransId="{9AEDCAF5-98B2-42EF-8223-87120DCBE3E0}" sibTransId="{731F368A-E95E-4656-BF73-028077774303}"/>
    <dgm:cxn modelId="{01611137-563B-4C37-90DC-3BBC15B68846}" type="presParOf" srcId="{1C45EAB5-70EE-4EE5-958B-EF4C743C3434}" destId="{542151E2-5D87-4581-A98F-739658D1F90F}" srcOrd="0" destOrd="0" presId="urn:microsoft.com/office/officeart/2005/8/layout/vList5"/>
    <dgm:cxn modelId="{BA71657D-1C9F-4194-A291-8485700758C1}" type="presParOf" srcId="{542151E2-5D87-4581-A98F-739658D1F90F}" destId="{C4529187-5317-48D7-9B44-D91F992A76B0}" srcOrd="0" destOrd="0" presId="urn:microsoft.com/office/officeart/2005/8/layout/vList5"/>
    <dgm:cxn modelId="{32F5A18D-629E-4CBF-B85A-24B42C093B7D}" type="presParOf" srcId="{542151E2-5D87-4581-A98F-739658D1F90F}" destId="{33B94297-6CA7-4AC5-889B-2EB829CEAA49}" srcOrd="1" destOrd="0" presId="urn:microsoft.com/office/officeart/2005/8/layout/vList5"/>
    <dgm:cxn modelId="{CF00E9B6-986F-48D6-9117-5D403F2F4225}" type="presParOf" srcId="{1C45EAB5-70EE-4EE5-958B-EF4C743C3434}" destId="{268B42ED-6A70-47DE-873F-52F0A30198F0}" srcOrd="1" destOrd="0" presId="urn:microsoft.com/office/officeart/2005/8/layout/vList5"/>
    <dgm:cxn modelId="{258FB09E-3EB6-4C8D-B49E-67EC07C2A784}" type="presParOf" srcId="{1C45EAB5-70EE-4EE5-958B-EF4C743C3434}" destId="{8D965525-2EC3-4AF3-8060-29949864B3B7}" srcOrd="2" destOrd="0" presId="urn:microsoft.com/office/officeart/2005/8/layout/vList5"/>
    <dgm:cxn modelId="{1F1AD456-D7BB-4F16-B8FB-E10A0B559C85}" type="presParOf" srcId="{8D965525-2EC3-4AF3-8060-29949864B3B7}" destId="{CEDC4C26-7B84-4521-AD17-C8F82DE9F18B}" srcOrd="0" destOrd="0" presId="urn:microsoft.com/office/officeart/2005/8/layout/vList5"/>
    <dgm:cxn modelId="{5517039E-D07F-404E-B3AC-F59CAE5DDB2B}" type="presParOf" srcId="{8D965525-2EC3-4AF3-8060-29949864B3B7}" destId="{6EBAA154-C8F5-49C6-8BA5-30D9BD58AEA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B59D891-1F0F-4B46-9CE6-3C22C6435F1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3A6D63-B763-4EA7-823C-68D8224758A7}">
      <dgm:prSet/>
      <dgm:spPr/>
      <dgm:t>
        <a:bodyPr/>
        <a:lstStyle/>
        <a:p>
          <a:r>
            <a:rPr lang="nl-BE" dirty="0"/>
            <a:t>HTML 5</a:t>
          </a:r>
          <a:endParaRPr lang="en-US" dirty="0"/>
        </a:p>
      </dgm:t>
    </dgm:pt>
    <dgm:pt modelId="{F5A3998C-BA8C-4ECC-BC6A-8C60BF8A69EC}" type="parTrans" cxnId="{4F0A1BC0-4EDD-40BF-B427-CBF61A0DDE14}">
      <dgm:prSet/>
      <dgm:spPr/>
      <dgm:t>
        <a:bodyPr/>
        <a:lstStyle/>
        <a:p>
          <a:endParaRPr lang="en-US"/>
        </a:p>
      </dgm:t>
    </dgm:pt>
    <dgm:pt modelId="{BFB1FF0A-F42E-435F-89ED-017F6A119E3D}" type="sibTrans" cxnId="{4F0A1BC0-4EDD-40BF-B427-CBF61A0DDE14}">
      <dgm:prSet/>
      <dgm:spPr/>
      <dgm:t>
        <a:bodyPr/>
        <a:lstStyle/>
        <a:p>
          <a:endParaRPr lang="en-US"/>
        </a:p>
      </dgm:t>
    </dgm:pt>
    <dgm:pt modelId="{04FE1AFA-3092-41F9-B8FB-1987F2C84FED}">
      <dgm:prSet/>
      <dgm:spPr/>
      <dgm:t>
        <a:bodyPr/>
        <a:lstStyle/>
        <a:p>
          <a:r>
            <a:rPr lang="nl-BE"/>
            <a:t>The web (&amp; additional tools) does the most things for you</a:t>
          </a:r>
          <a:endParaRPr lang="en-US"/>
        </a:p>
      </dgm:t>
    </dgm:pt>
    <dgm:pt modelId="{5F274493-3263-4F59-A21E-90090B273405}" type="parTrans" cxnId="{EC3C8209-73AC-409B-9CB9-F2A5EC0FA247}">
      <dgm:prSet/>
      <dgm:spPr/>
      <dgm:t>
        <a:bodyPr/>
        <a:lstStyle/>
        <a:p>
          <a:endParaRPr lang="en-US"/>
        </a:p>
      </dgm:t>
    </dgm:pt>
    <dgm:pt modelId="{9434CC8D-F01B-4D8F-8A1D-58B840C0CCFF}" type="sibTrans" cxnId="{EC3C8209-73AC-409B-9CB9-F2A5EC0FA247}">
      <dgm:prSet/>
      <dgm:spPr/>
      <dgm:t>
        <a:bodyPr/>
        <a:lstStyle/>
        <a:p>
          <a:endParaRPr lang="en-US"/>
        </a:p>
      </dgm:t>
    </dgm:pt>
    <dgm:pt modelId="{2D24F5BC-543B-4BCD-92C6-D8A264CD6D8E}" type="pres">
      <dgm:prSet presAssocID="{1B59D891-1F0F-4B46-9CE6-3C22C6435F1C}" presName="Name0" presStyleCnt="0">
        <dgm:presLayoutVars>
          <dgm:dir/>
          <dgm:animLvl val="lvl"/>
          <dgm:resizeHandles val="exact"/>
        </dgm:presLayoutVars>
      </dgm:prSet>
      <dgm:spPr/>
    </dgm:pt>
    <dgm:pt modelId="{92B2DBC3-1466-4910-83A9-541657E4756C}" type="pres">
      <dgm:prSet presAssocID="{4F3A6D63-B763-4EA7-823C-68D8224758A7}" presName="linNode" presStyleCnt="0"/>
      <dgm:spPr/>
    </dgm:pt>
    <dgm:pt modelId="{7F335CBF-FDEF-4120-A432-47B264D17139}" type="pres">
      <dgm:prSet presAssocID="{4F3A6D63-B763-4EA7-823C-68D8224758A7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E1B66BF7-9DC3-47D4-8CC5-A1AB56634D2F}" type="pres">
      <dgm:prSet presAssocID="{4F3A6D63-B763-4EA7-823C-68D8224758A7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EC3C8209-73AC-409B-9CB9-F2A5EC0FA247}" srcId="{4F3A6D63-B763-4EA7-823C-68D8224758A7}" destId="{04FE1AFA-3092-41F9-B8FB-1987F2C84FED}" srcOrd="0" destOrd="0" parTransId="{5F274493-3263-4F59-A21E-90090B273405}" sibTransId="{9434CC8D-F01B-4D8F-8A1D-58B840C0CCFF}"/>
    <dgm:cxn modelId="{60BC7214-3C76-4554-834B-9DC532438945}" type="presOf" srcId="{4F3A6D63-B763-4EA7-823C-68D8224758A7}" destId="{7F335CBF-FDEF-4120-A432-47B264D17139}" srcOrd="0" destOrd="0" presId="urn:microsoft.com/office/officeart/2005/8/layout/vList5"/>
    <dgm:cxn modelId="{4F0A1BC0-4EDD-40BF-B427-CBF61A0DDE14}" srcId="{1B59D891-1F0F-4B46-9CE6-3C22C6435F1C}" destId="{4F3A6D63-B763-4EA7-823C-68D8224758A7}" srcOrd="0" destOrd="0" parTransId="{F5A3998C-BA8C-4ECC-BC6A-8C60BF8A69EC}" sibTransId="{BFB1FF0A-F42E-435F-89ED-017F6A119E3D}"/>
    <dgm:cxn modelId="{761C81DD-4001-495D-9BB7-98C02A131387}" type="presOf" srcId="{04FE1AFA-3092-41F9-B8FB-1987F2C84FED}" destId="{E1B66BF7-9DC3-47D4-8CC5-A1AB56634D2F}" srcOrd="0" destOrd="0" presId="urn:microsoft.com/office/officeart/2005/8/layout/vList5"/>
    <dgm:cxn modelId="{F1C685F3-D905-4AC8-9159-300BDAA4A2D1}" type="presOf" srcId="{1B59D891-1F0F-4B46-9CE6-3C22C6435F1C}" destId="{2D24F5BC-543B-4BCD-92C6-D8A264CD6D8E}" srcOrd="0" destOrd="0" presId="urn:microsoft.com/office/officeart/2005/8/layout/vList5"/>
    <dgm:cxn modelId="{CDAE316E-2383-407F-B500-090D0293E191}" type="presParOf" srcId="{2D24F5BC-543B-4BCD-92C6-D8A264CD6D8E}" destId="{92B2DBC3-1466-4910-83A9-541657E4756C}" srcOrd="0" destOrd="0" presId="urn:microsoft.com/office/officeart/2005/8/layout/vList5"/>
    <dgm:cxn modelId="{5BBC4147-E1EB-4144-AB35-18C94C675AA6}" type="presParOf" srcId="{92B2DBC3-1466-4910-83A9-541657E4756C}" destId="{7F335CBF-FDEF-4120-A432-47B264D17139}" srcOrd="0" destOrd="0" presId="urn:microsoft.com/office/officeart/2005/8/layout/vList5"/>
    <dgm:cxn modelId="{B5F497E7-2611-499F-ADD6-2CE9DE0457A3}" type="presParOf" srcId="{92B2DBC3-1466-4910-83A9-541657E4756C}" destId="{E1B66BF7-9DC3-47D4-8CC5-A1AB56634D2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6D6C13-E3A4-4A1B-8377-C91A1A32926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D34EA2-E098-4D5C-8EEE-1223B224C171}">
      <dgm:prSet/>
      <dgm:spPr/>
      <dgm:t>
        <a:bodyPr/>
        <a:lstStyle/>
        <a:p>
          <a:r>
            <a:rPr lang="en-US" dirty="0"/>
            <a:t>HTML</a:t>
          </a:r>
        </a:p>
      </dgm:t>
    </dgm:pt>
    <dgm:pt modelId="{7806C07E-40A6-4DD4-BD12-82F741B01FD2}" type="parTrans" cxnId="{FE07EF62-C2EE-4357-8D19-8413DF4F31B2}">
      <dgm:prSet/>
      <dgm:spPr/>
      <dgm:t>
        <a:bodyPr/>
        <a:lstStyle/>
        <a:p>
          <a:endParaRPr lang="en-US"/>
        </a:p>
      </dgm:t>
    </dgm:pt>
    <dgm:pt modelId="{866A089B-354E-4BBE-ABC7-A814C32DB503}" type="sibTrans" cxnId="{FE07EF62-C2EE-4357-8D19-8413DF4F31B2}">
      <dgm:prSet/>
      <dgm:spPr/>
      <dgm:t>
        <a:bodyPr/>
        <a:lstStyle/>
        <a:p>
          <a:endParaRPr lang="en-US"/>
        </a:p>
      </dgm:t>
    </dgm:pt>
    <dgm:pt modelId="{4C64BEDC-7E8C-488B-B894-9E8AB1F11FFF}">
      <dgm:prSet/>
      <dgm:spPr/>
      <dgm:t>
        <a:bodyPr/>
        <a:lstStyle/>
        <a:p>
          <a:r>
            <a:rPr lang="en-US"/>
            <a:t>Use HTML 5 Standards</a:t>
          </a:r>
        </a:p>
      </dgm:t>
    </dgm:pt>
    <dgm:pt modelId="{56ABC89E-5268-4736-9A5C-DB05A8CC7F23}" type="parTrans" cxnId="{9E45B78A-5D73-4499-A979-5CDD3EEE543C}">
      <dgm:prSet/>
      <dgm:spPr/>
      <dgm:t>
        <a:bodyPr/>
        <a:lstStyle/>
        <a:p>
          <a:endParaRPr lang="en-US"/>
        </a:p>
      </dgm:t>
    </dgm:pt>
    <dgm:pt modelId="{916AA385-5F9E-4B74-80BB-4FAE934879FB}" type="sibTrans" cxnId="{9E45B78A-5D73-4499-A979-5CDD3EEE543C}">
      <dgm:prSet/>
      <dgm:spPr/>
      <dgm:t>
        <a:bodyPr/>
        <a:lstStyle/>
        <a:p>
          <a:endParaRPr lang="en-US"/>
        </a:p>
      </dgm:t>
    </dgm:pt>
    <dgm:pt modelId="{C4AAF74D-81AA-4124-B4BB-44EAC69833D6}">
      <dgm:prSet/>
      <dgm:spPr/>
      <dgm:t>
        <a:bodyPr/>
        <a:lstStyle/>
        <a:p>
          <a:r>
            <a:rPr lang="en-US"/>
            <a:t>Use a Modern UI Framework</a:t>
          </a:r>
        </a:p>
      </dgm:t>
    </dgm:pt>
    <dgm:pt modelId="{F9736A35-CE1C-40DA-B047-53B0F7829ACE}" type="parTrans" cxnId="{2E2524EF-3B65-46B5-9DA0-7E3E318AF93F}">
      <dgm:prSet/>
      <dgm:spPr/>
      <dgm:t>
        <a:bodyPr/>
        <a:lstStyle/>
        <a:p>
          <a:endParaRPr lang="en-US"/>
        </a:p>
      </dgm:t>
    </dgm:pt>
    <dgm:pt modelId="{6EB64B30-C247-492A-9DB6-3CBFA9DFC708}" type="sibTrans" cxnId="{2E2524EF-3B65-46B5-9DA0-7E3E318AF93F}">
      <dgm:prSet/>
      <dgm:spPr/>
      <dgm:t>
        <a:bodyPr/>
        <a:lstStyle/>
        <a:p>
          <a:endParaRPr lang="en-US"/>
        </a:p>
      </dgm:t>
    </dgm:pt>
    <dgm:pt modelId="{DF28917F-2CBD-4BA9-A577-15A2B977552A}" type="pres">
      <dgm:prSet presAssocID="{496D6C13-E3A4-4A1B-8377-C91A1A329262}" presName="Name0" presStyleCnt="0">
        <dgm:presLayoutVars>
          <dgm:dir/>
          <dgm:animLvl val="lvl"/>
          <dgm:resizeHandles val="exact"/>
        </dgm:presLayoutVars>
      </dgm:prSet>
      <dgm:spPr/>
    </dgm:pt>
    <dgm:pt modelId="{E1DFF054-06B5-4EB2-9450-E3521CF608CA}" type="pres">
      <dgm:prSet presAssocID="{B9D34EA2-E098-4D5C-8EEE-1223B224C171}" presName="linNode" presStyleCnt="0"/>
      <dgm:spPr/>
    </dgm:pt>
    <dgm:pt modelId="{D2334ECB-FB57-488F-A5C2-D3097FC2BFB0}" type="pres">
      <dgm:prSet presAssocID="{B9D34EA2-E098-4D5C-8EEE-1223B224C171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89A80CC5-2635-400A-8EA7-5D2070E90DF8}" type="pres">
      <dgm:prSet presAssocID="{B9D34EA2-E098-4D5C-8EEE-1223B224C171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B760E93D-708E-4E33-8CFA-DA824A00A90E}" type="presOf" srcId="{4C64BEDC-7E8C-488B-B894-9E8AB1F11FFF}" destId="{89A80CC5-2635-400A-8EA7-5D2070E90DF8}" srcOrd="0" destOrd="0" presId="urn:microsoft.com/office/officeart/2005/8/layout/vList5"/>
    <dgm:cxn modelId="{FE07EF62-C2EE-4357-8D19-8413DF4F31B2}" srcId="{496D6C13-E3A4-4A1B-8377-C91A1A329262}" destId="{B9D34EA2-E098-4D5C-8EEE-1223B224C171}" srcOrd="0" destOrd="0" parTransId="{7806C07E-40A6-4DD4-BD12-82F741B01FD2}" sibTransId="{866A089B-354E-4BBE-ABC7-A814C32DB503}"/>
    <dgm:cxn modelId="{F732FA87-0F41-4CC1-B615-C5A75E7DD13D}" type="presOf" srcId="{B9D34EA2-E098-4D5C-8EEE-1223B224C171}" destId="{D2334ECB-FB57-488F-A5C2-D3097FC2BFB0}" srcOrd="0" destOrd="0" presId="urn:microsoft.com/office/officeart/2005/8/layout/vList5"/>
    <dgm:cxn modelId="{9E45B78A-5D73-4499-A979-5CDD3EEE543C}" srcId="{B9D34EA2-E098-4D5C-8EEE-1223B224C171}" destId="{4C64BEDC-7E8C-488B-B894-9E8AB1F11FFF}" srcOrd="0" destOrd="0" parTransId="{56ABC89E-5268-4736-9A5C-DB05A8CC7F23}" sibTransId="{916AA385-5F9E-4B74-80BB-4FAE934879FB}"/>
    <dgm:cxn modelId="{2267C5C8-41BC-41CA-BAD3-F9DD17BA6CE0}" type="presOf" srcId="{C4AAF74D-81AA-4124-B4BB-44EAC69833D6}" destId="{89A80CC5-2635-400A-8EA7-5D2070E90DF8}" srcOrd="0" destOrd="1" presId="urn:microsoft.com/office/officeart/2005/8/layout/vList5"/>
    <dgm:cxn modelId="{340786EC-FC1F-4CDE-8A07-1D7332B192AB}" type="presOf" srcId="{496D6C13-E3A4-4A1B-8377-C91A1A329262}" destId="{DF28917F-2CBD-4BA9-A577-15A2B977552A}" srcOrd="0" destOrd="0" presId="urn:microsoft.com/office/officeart/2005/8/layout/vList5"/>
    <dgm:cxn modelId="{2E2524EF-3B65-46B5-9DA0-7E3E318AF93F}" srcId="{B9D34EA2-E098-4D5C-8EEE-1223B224C171}" destId="{C4AAF74D-81AA-4124-B4BB-44EAC69833D6}" srcOrd="1" destOrd="0" parTransId="{F9736A35-CE1C-40DA-B047-53B0F7829ACE}" sibTransId="{6EB64B30-C247-492A-9DB6-3CBFA9DFC708}"/>
    <dgm:cxn modelId="{CBF64F83-CA2F-462D-A938-96204A7E6490}" type="presParOf" srcId="{DF28917F-2CBD-4BA9-A577-15A2B977552A}" destId="{E1DFF054-06B5-4EB2-9450-E3521CF608CA}" srcOrd="0" destOrd="0" presId="urn:microsoft.com/office/officeart/2005/8/layout/vList5"/>
    <dgm:cxn modelId="{C4BD5DB4-1F28-4255-8428-ABF9A3396DE2}" type="presParOf" srcId="{E1DFF054-06B5-4EB2-9450-E3521CF608CA}" destId="{D2334ECB-FB57-488F-A5C2-D3097FC2BFB0}" srcOrd="0" destOrd="0" presId="urn:microsoft.com/office/officeart/2005/8/layout/vList5"/>
    <dgm:cxn modelId="{A671BAAD-B18F-414A-8682-C3C86EDBE889}" type="presParOf" srcId="{E1DFF054-06B5-4EB2-9450-E3521CF608CA}" destId="{89A80CC5-2635-400A-8EA7-5D2070E90D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E1CE59-5B19-4057-A445-CFE65CBF49E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3CCA9F-C959-4BF8-AA5C-D517C824D073}">
      <dgm:prSet/>
      <dgm:spPr/>
      <dgm:t>
        <a:bodyPr/>
        <a:lstStyle/>
        <a:p>
          <a:r>
            <a:rPr lang="en-US" dirty="0"/>
            <a:t>HTML</a:t>
          </a:r>
        </a:p>
      </dgm:t>
    </dgm:pt>
    <dgm:pt modelId="{4CB9EF35-C7EF-46B5-95A6-071DCC9FA639}" type="parTrans" cxnId="{5B711C32-63F8-4116-8A5A-39EE4F6C985F}">
      <dgm:prSet/>
      <dgm:spPr/>
      <dgm:t>
        <a:bodyPr/>
        <a:lstStyle/>
        <a:p>
          <a:endParaRPr lang="en-US"/>
        </a:p>
      </dgm:t>
    </dgm:pt>
    <dgm:pt modelId="{298D6745-239D-4CC2-B7E7-4660AE7AA9FC}" type="sibTrans" cxnId="{5B711C32-63F8-4116-8A5A-39EE4F6C985F}">
      <dgm:prSet/>
      <dgm:spPr/>
      <dgm:t>
        <a:bodyPr/>
        <a:lstStyle/>
        <a:p>
          <a:endParaRPr lang="en-US"/>
        </a:p>
      </dgm:t>
    </dgm:pt>
    <dgm:pt modelId="{247A029E-B911-4EB1-90CD-2B620795775A}">
      <dgm:prSet/>
      <dgm:spPr/>
      <dgm:t>
        <a:bodyPr/>
        <a:lstStyle/>
        <a:p>
          <a:r>
            <a:rPr lang="en-US"/>
            <a:t>Be sure that the text is big enough</a:t>
          </a:r>
        </a:p>
      </dgm:t>
    </dgm:pt>
    <dgm:pt modelId="{1436EDE8-A19C-48B6-8D10-59432BBFAF76}" type="parTrans" cxnId="{25096452-2CEB-49AC-A3E3-FF12CA0E33E1}">
      <dgm:prSet/>
      <dgm:spPr/>
      <dgm:t>
        <a:bodyPr/>
        <a:lstStyle/>
        <a:p>
          <a:endParaRPr lang="en-US"/>
        </a:p>
      </dgm:t>
    </dgm:pt>
    <dgm:pt modelId="{71FD5AE9-41C4-4112-85F4-C2D048E75657}" type="sibTrans" cxnId="{25096452-2CEB-49AC-A3E3-FF12CA0E33E1}">
      <dgm:prSet/>
      <dgm:spPr/>
      <dgm:t>
        <a:bodyPr/>
        <a:lstStyle/>
        <a:p>
          <a:endParaRPr lang="en-US"/>
        </a:p>
      </dgm:t>
    </dgm:pt>
    <dgm:pt modelId="{AC9A03D5-6125-43E5-9709-28402FB39ACC}">
      <dgm:prSet/>
      <dgm:spPr/>
      <dgm:t>
        <a:bodyPr/>
        <a:lstStyle/>
        <a:p>
          <a:r>
            <a:rPr lang="en-US"/>
            <a:t>Use the standards</a:t>
          </a:r>
        </a:p>
      </dgm:t>
    </dgm:pt>
    <dgm:pt modelId="{C50338EC-4CBE-41CC-84E7-2910A42880C0}" type="parTrans" cxnId="{59B298CD-38C5-43C6-B85C-470439E095F3}">
      <dgm:prSet/>
      <dgm:spPr/>
      <dgm:t>
        <a:bodyPr/>
        <a:lstStyle/>
        <a:p>
          <a:endParaRPr lang="en-US"/>
        </a:p>
      </dgm:t>
    </dgm:pt>
    <dgm:pt modelId="{CC46250E-8B82-4CEE-AAC8-7B7C91DDC055}" type="sibTrans" cxnId="{59B298CD-38C5-43C6-B85C-470439E095F3}">
      <dgm:prSet/>
      <dgm:spPr/>
      <dgm:t>
        <a:bodyPr/>
        <a:lstStyle/>
        <a:p>
          <a:endParaRPr lang="en-US"/>
        </a:p>
      </dgm:t>
    </dgm:pt>
    <dgm:pt modelId="{45CEFA0F-091B-48B7-B30F-8F9CBC2A3111}" type="pres">
      <dgm:prSet presAssocID="{C9E1CE59-5B19-4057-A445-CFE65CBF49ED}" presName="Name0" presStyleCnt="0">
        <dgm:presLayoutVars>
          <dgm:dir/>
          <dgm:animLvl val="lvl"/>
          <dgm:resizeHandles val="exact"/>
        </dgm:presLayoutVars>
      </dgm:prSet>
      <dgm:spPr/>
    </dgm:pt>
    <dgm:pt modelId="{692DCAE8-AA13-4148-B93E-21E1B4157B6E}" type="pres">
      <dgm:prSet presAssocID="{773CCA9F-C959-4BF8-AA5C-D517C824D073}" presName="linNode" presStyleCnt="0"/>
      <dgm:spPr/>
    </dgm:pt>
    <dgm:pt modelId="{E9A98B8D-B81B-4787-840B-A8AA6D74EF46}" type="pres">
      <dgm:prSet presAssocID="{773CCA9F-C959-4BF8-AA5C-D517C824D073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3BBAFD35-5242-43AB-921A-6BD58B725472}" type="pres">
      <dgm:prSet presAssocID="{773CCA9F-C959-4BF8-AA5C-D517C824D073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90081132-3A06-4CFD-B048-D63A1A6E321A}" type="presOf" srcId="{AC9A03D5-6125-43E5-9709-28402FB39ACC}" destId="{3BBAFD35-5242-43AB-921A-6BD58B725472}" srcOrd="0" destOrd="1" presId="urn:microsoft.com/office/officeart/2005/8/layout/vList5"/>
    <dgm:cxn modelId="{5B711C32-63F8-4116-8A5A-39EE4F6C985F}" srcId="{C9E1CE59-5B19-4057-A445-CFE65CBF49ED}" destId="{773CCA9F-C959-4BF8-AA5C-D517C824D073}" srcOrd="0" destOrd="0" parTransId="{4CB9EF35-C7EF-46B5-95A6-071DCC9FA639}" sibTransId="{298D6745-239D-4CC2-B7E7-4660AE7AA9FC}"/>
    <dgm:cxn modelId="{25096452-2CEB-49AC-A3E3-FF12CA0E33E1}" srcId="{773CCA9F-C959-4BF8-AA5C-D517C824D073}" destId="{247A029E-B911-4EB1-90CD-2B620795775A}" srcOrd="0" destOrd="0" parTransId="{1436EDE8-A19C-48B6-8D10-59432BBFAF76}" sibTransId="{71FD5AE9-41C4-4112-85F4-C2D048E75657}"/>
    <dgm:cxn modelId="{8B05E78E-ACE9-4B5C-81E5-7BAF97E2B5E3}" type="presOf" srcId="{773CCA9F-C959-4BF8-AA5C-D517C824D073}" destId="{E9A98B8D-B81B-4787-840B-A8AA6D74EF46}" srcOrd="0" destOrd="0" presId="urn:microsoft.com/office/officeart/2005/8/layout/vList5"/>
    <dgm:cxn modelId="{EF229F99-D204-492F-9409-BCCF800043AA}" type="presOf" srcId="{247A029E-B911-4EB1-90CD-2B620795775A}" destId="{3BBAFD35-5242-43AB-921A-6BD58B725472}" srcOrd="0" destOrd="0" presId="urn:microsoft.com/office/officeart/2005/8/layout/vList5"/>
    <dgm:cxn modelId="{59B298CD-38C5-43C6-B85C-470439E095F3}" srcId="{773CCA9F-C959-4BF8-AA5C-D517C824D073}" destId="{AC9A03D5-6125-43E5-9709-28402FB39ACC}" srcOrd="1" destOrd="0" parTransId="{C50338EC-4CBE-41CC-84E7-2910A42880C0}" sibTransId="{CC46250E-8B82-4CEE-AAC8-7B7C91DDC055}"/>
    <dgm:cxn modelId="{6E8F82F8-E3A5-46E6-AFB0-0A28E1DBCC1D}" type="presOf" srcId="{C9E1CE59-5B19-4057-A445-CFE65CBF49ED}" destId="{45CEFA0F-091B-48B7-B30F-8F9CBC2A3111}" srcOrd="0" destOrd="0" presId="urn:microsoft.com/office/officeart/2005/8/layout/vList5"/>
    <dgm:cxn modelId="{8FCA0A5F-5E18-429C-8988-09FB5D5EA192}" type="presParOf" srcId="{45CEFA0F-091B-48B7-B30F-8F9CBC2A3111}" destId="{692DCAE8-AA13-4148-B93E-21E1B4157B6E}" srcOrd="0" destOrd="0" presId="urn:microsoft.com/office/officeart/2005/8/layout/vList5"/>
    <dgm:cxn modelId="{1767F86D-5364-437B-9547-91E02D852505}" type="presParOf" srcId="{692DCAE8-AA13-4148-B93E-21E1B4157B6E}" destId="{E9A98B8D-B81B-4787-840B-A8AA6D74EF46}" srcOrd="0" destOrd="0" presId="urn:microsoft.com/office/officeart/2005/8/layout/vList5"/>
    <dgm:cxn modelId="{A16734FE-2615-4DF1-AD39-439A039AD534}" type="presParOf" srcId="{692DCAE8-AA13-4148-B93E-21E1B4157B6E}" destId="{3BBAFD35-5242-43AB-921A-6BD58B72547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616881-7A6E-45B1-BCE8-7D308F989AAE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6835FB-3713-4561-9170-438EF222F1E6}">
      <dgm:prSet/>
      <dgm:spPr/>
      <dgm:t>
        <a:bodyPr/>
        <a:lstStyle/>
        <a:p>
          <a:pPr>
            <a:defRPr b="1"/>
          </a:pPr>
          <a:r>
            <a:rPr lang="nl-NL"/>
            <a:t>Use a (*) for error Items</a:t>
          </a:r>
          <a:endParaRPr lang="en-US"/>
        </a:p>
      </dgm:t>
    </dgm:pt>
    <dgm:pt modelId="{85C9565C-FB49-4796-B017-08414E7FF502}" type="parTrans" cxnId="{FA55E42A-75D9-4573-82E8-BD8B6B6E79AA}">
      <dgm:prSet/>
      <dgm:spPr/>
      <dgm:t>
        <a:bodyPr/>
        <a:lstStyle/>
        <a:p>
          <a:endParaRPr lang="en-US"/>
        </a:p>
      </dgm:t>
    </dgm:pt>
    <dgm:pt modelId="{99EF18FF-5BB9-4874-B05D-379CA3B912F4}" type="sibTrans" cxnId="{FA55E42A-75D9-4573-82E8-BD8B6B6E79AA}">
      <dgm:prSet phldrT="1" phldr="0"/>
      <dgm:spPr/>
      <dgm:t>
        <a:bodyPr/>
        <a:lstStyle/>
        <a:p>
          <a:r>
            <a:rPr lang="en-US"/>
            <a:t>1</a:t>
          </a:r>
        </a:p>
      </dgm:t>
      <dgm:extLst>
        <a:ext uri="{E40237B7-FDA0-4F09-8148-C483321AD2D9}">
          <dgm14:cNvPr xmlns:dgm14="http://schemas.microsoft.com/office/drawing/2010/diagram" id="0" name="" descr="1"/>
        </a:ext>
      </dgm:extLst>
    </dgm:pt>
    <dgm:pt modelId="{1B7C9112-B8C4-479F-9B0B-D5EE26078258}">
      <dgm:prSet/>
      <dgm:spPr/>
      <dgm:t>
        <a:bodyPr/>
        <a:lstStyle/>
        <a:p>
          <a:pPr>
            <a:defRPr b="1"/>
          </a:pPr>
          <a:r>
            <a:rPr lang="nl-NL" dirty="0"/>
            <a:t>Show </a:t>
          </a:r>
          <a:r>
            <a:rPr lang="nl-NL" dirty="0" err="1"/>
            <a:t>an</a:t>
          </a:r>
          <a:r>
            <a:rPr lang="nl-NL" dirty="0"/>
            <a:t> </a:t>
          </a:r>
          <a:r>
            <a:rPr lang="nl-NL" dirty="0" err="1"/>
            <a:t>exlamation</a:t>
          </a:r>
          <a:r>
            <a:rPr lang="nl-NL" dirty="0"/>
            <a:t> mark </a:t>
          </a:r>
          <a:r>
            <a:rPr lang="nl-NL" dirty="0" err="1"/>
            <a:t>when</a:t>
          </a:r>
          <a:r>
            <a:rPr lang="nl-NL" dirty="0"/>
            <a:t> </a:t>
          </a:r>
          <a:r>
            <a:rPr lang="nl-NL" dirty="0" err="1"/>
            <a:t>danger</a:t>
          </a:r>
          <a:r>
            <a:rPr lang="nl-NL" dirty="0"/>
            <a:t>!</a:t>
          </a:r>
          <a:endParaRPr lang="en-US" dirty="0"/>
        </a:p>
      </dgm:t>
    </dgm:pt>
    <dgm:pt modelId="{D1C17D4E-0BF4-4791-8ED4-42203718A7ED}" type="parTrans" cxnId="{56A936F0-37AA-4924-BDA9-50234BC6DF73}">
      <dgm:prSet/>
      <dgm:spPr/>
      <dgm:t>
        <a:bodyPr/>
        <a:lstStyle/>
        <a:p>
          <a:endParaRPr lang="en-US"/>
        </a:p>
      </dgm:t>
    </dgm:pt>
    <dgm:pt modelId="{4A441327-2D53-4E5C-8D62-61E95541ABA0}" type="sibTrans" cxnId="{56A936F0-37AA-4924-BDA9-50234BC6DF73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descr="2"/>
        </a:ext>
      </dgm:extLst>
    </dgm:pt>
    <dgm:pt modelId="{39B6FAF8-E51F-40D3-8C57-C34C6C737441}">
      <dgm:prSet/>
      <dgm:spPr/>
      <dgm:t>
        <a:bodyPr/>
        <a:lstStyle/>
        <a:p>
          <a:pPr>
            <a:defRPr b="1"/>
          </a:pPr>
          <a:r>
            <a:rPr lang="nl-NL"/>
            <a:t>Use words as delete / confirm </a:t>
          </a:r>
          <a:endParaRPr lang="en-US"/>
        </a:p>
      </dgm:t>
    </dgm:pt>
    <dgm:pt modelId="{AC6AA1EF-8C6F-45CA-B30A-2BC0B721A4CD}" type="parTrans" cxnId="{6CBEA1E2-F19D-47B6-AD5F-164A45C8462D}">
      <dgm:prSet/>
      <dgm:spPr/>
      <dgm:t>
        <a:bodyPr/>
        <a:lstStyle/>
        <a:p>
          <a:endParaRPr lang="en-US"/>
        </a:p>
      </dgm:t>
    </dgm:pt>
    <dgm:pt modelId="{81E4B11E-D5C4-4F34-A987-6236BB0F1778}" type="sibTrans" cxnId="{6CBEA1E2-F19D-47B6-AD5F-164A45C8462D}">
      <dgm:prSet phldrT="3" phldr="0"/>
      <dgm:spPr/>
      <dgm:t>
        <a:bodyPr/>
        <a:lstStyle/>
        <a:p>
          <a:r>
            <a:rPr lang="en-US" dirty="0"/>
            <a:t>3</a:t>
          </a:r>
        </a:p>
      </dgm:t>
      <dgm:extLst>
        <a:ext uri="{E40237B7-FDA0-4F09-8148-C483321AD2D9}">
          <dgm14:cNvPr xmlns:dgm14="http://schemas.microsoft.com/office/drawing/2010/diagram" id="0" name="" descr="3"/>
        </a:ext>
      </dgm:extLst>
    </dgm:pt>
    <dgm:pt modelId="{192FA17A-FFF4-4CA6-934C-3228124ADA35}">
      <dgm:prSet/>
      <dgm:spPr/>
      <dgm:t>
        <a:bodyPr/>
        <a:lstStyle/>
        <a:p>
          <a:r>
            <a:rPr lang="nl-NL"/>
            <a:t>Not only red / green</a:t>
          </a:r>
          <a:endParaRPr lang="en-US"/>
        </a:p>
      </dgm:t>
    </dgm:pt>
    <dgm:pt modelId="{0ACE6C10-1C66-40AC-9478-1021F634F182}" type="parTrans" cxnId="{F086A000-24BD-4A04-BBEE-69F295C8CFDA}">
      <dgm:prSet/>
      <dgm:spPr/>
      <dgm:t>
        <a:bodyPr/>
        <a:lstStyle/>
        <a:p>
          <a:endParaRPr lang="en-US"/>
        </a:p>
      </dgm:t>
    </dgm:pt>
    <dgm:pt modelId="{CAAEF2AA-2DD2-49AC-9EA9-CA773E00C47A}" type="sibTrans" cxnId="{F086A000-24BD-4A04-BBEE-69F295C8CFDA}">
      <dgm:prSet/>
      <dgm:spPr/>
      <dgm:t>
        <a:bodyPr/>
        <a:lstStyle/>
        <a:p>
          <a:endParaRPr lang="en-US"/>
        </a:p>
      </dgm:t>
    </dgm:pt>
    <dgm:pt modelId="{BC196237-FFB6-4F66-9295-C19174683087}" type="pres">
      <dgm:prSet presAssocID="{BC616881-7A6E-45B1-BCE8-7D308F989AAE}" presName="Name0" presStyleCnt="0">
        <dgm:presLayoutVars>
          <dgm:animLvl val="lvl"/>
          <dgm:resizeHandles val="exact"/>
        </dgm:presLayoutVars>
      </dgm:prSet>
      <dgm:spPr/>
    </dgm:pt>
    <dgm:pt modelId="{EA787167-DBA8-4999-BD87-451594671893}" type="pres">
      <dgm:prSet presAssocID="{B06835FB-3713-4561-9170-438EF222F1E6}" presName="compositeNode" presStyleCnt="0">
        <dgm:presLayoutVars>
          <dgm:bulletEnabled val="1"/>
        </dgm:presLayoutVars>
      </dgm:prSet>
      <dgm:spPr/>
    </dgm:pt>
    <dgm:pt modelId="{071762C1-47D7-4FB8-B512-5AB3F8EF4DB8}" type="pres">
      <dgm:prSet presAssocID="{B06835FB-3713-4561-9170-438EF222F1E6}" presName="bgRect" presStyleLbl="bgAccFollowNode1" presStyleIdx="0" presStyleCnt="3"/>
      <dgm:spPr/>
    </dgm:pt>
    <dgm:pt modelId="{74056235-B6D6-433D-B664-37A47797D7CE}" type="pres">
      <dgm:prSet presAssocID="{99EF18FF-5BB9-4874-B05D-379CA3B912F4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E1A222B3-52DE-4996-B5FE-8CFA620DD8E0}" type="pres">
      <dgm:prSet presAssocID="{B06835FB-3713-4561-9170-438EF222F1E6}" presName="bottomLine" presStyleLbl="alignNode1" presStyleIdx="1" presStyleCnt="6">
        <dgm:presLayoutVars/>
      </dgm:prSet>
      <dgm:spPr/>
    </dgm:pt>
    <dgm:pt modelId="{099096BB-8CB3-4A8F-88C1-1E90E9661336}" type="pres">
      <dgm:prSet presAssocID="{B06835FB-3713-4561-9170-438EF222F1E6}" presName="nodeText" presStyleLbl="bgAccFollowNode1" presStyleIdx="0" presStyleCnt="3">
        <dgm:presLayoutVars>
          <dgm:bulletEnabled val="1"/>
        </dgm:presLayoutVars>
      </dgm:prSet>
      <dgm:spPr/>
    </dgm:pt>
    <dgm:pt modelId="{2BED48D2-2DF1-4CF4-B064-1EAB4C9B73BE}" type="pres">
      <dgm:prSet presAssocID="{99EF18FF-5BB9-4874-B05D-379CA3B912F4}" presName="sibTrans" presStyleCnt="0"/>
      <dgm:spPr/>
    </dgm:pt>
    <dgm:pt modelId="{7B780FAC-07CA-4A58-BA74-856023453FD3}" type="pres">
      <dgm:prSet presAssocID="{1B7C9112-B8C4-479F-9B0B-D5EE26078258}" presName="compositeNode" presStyleCnt="0">
        <dgm:presLayoutVars>
          <dgm:bulletEnabled val="1"/>
        </dgm:presLayoutVars>
      </dgm:prSet>
      <dgm:spPr/>
    </dgm:pt>
    <dgm:pt modelId="{A952DEF9-E90A-4038-B097-231264D22401}" type="pres">
      <dgm:prSet presAssocID="{1B7C9112-B8C4-479F-9B0B-D5EE26078258}" presName="bgRect" presStyleLbl="bgAccFollowNode1" presStyleIdx="1" presStyleCnt="3"/>
      <dgm:spPr/>
    </dgm:pt>
    <dgm:pt modelId="{C0B575A8-B2DA-408F-9E87-F21C6A519762}" type="pres">
      <dgm:prSet presAssocID="{4A441327-2D53-4E5C-8D62-61E95541ABA0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2B92C5BC-DB00-4B01-971D-51DA203BD9AC}" type="pres">
      <dgm:prSet presAssocID="{1B7C9112-B8C4-479F-9B0B-D5EE26078258}" presName="bottomLine" presStyleLbl="alignNode1" presStyleIdx="3" presStyleCnt="6">
        <dgm:presLayoutVars/>
      </dgm:prSet>
      <dgm:spPr/>
    </dgm:pt>
    <dgm:pt modelId="{AA6DAF2D-5087-4DC9-9783-5406B78A5079}" type="pres">
      <dgm:prSet presAssocID="{1B7C9112-B8C4-479F-9B0B-D5EE26078258}" presName="nodeText" presStyleLbl="bgAccFollowNode1" presStyleIdx="1" presStyleCnt="3">
        <dgm:presLayoutVars>
          <dgm:bulletEnabled val="1"/>
        </dgm:presLayoutVars>
      </dgm:prSet>
      <dgm:spPr/>
    </dgm:pt>
    <dgm:pt modelId="{C00A78F1-F9F0-487D-A29A-C7CA62F835A0}" type="pres">
      <dgm:prSet presAssocID="{4A441327-2D53-4E5C-8D62-61E95541ABA0}" presName="sibTrans" presStyleCnt="0"/>
      <dgm:spPr/>
    </dgm:pt>
    <dgm:pt modelId="{10F60C9A-48BF-4BAA-A858-01B747509A77}" type="pres">
      <dgm:prSet presAssocID="{39B6FAF8-E51F-40D3-8C57-C34C6C737441}" presName="compositeNode" presStyleCnt="0">
        <dgm:presLayoutVars>
          <dgm:bulletEnabled val="1"/>
        </dgm:presLayoutVars>
      </dgm:prSet>
      <dgm:spPr/>
    </dgm:pt>
    <dgm:pt modelId="{33C38E78-8637-422D-A4D8-B7C0F0D9DC97}" type="pres">
      <dgm:prSet presAssocID="{39B6FAF8-E51F-40D3-8C57-C34C6C737441}" presName="bgRect" presStyleLbl="bgAccFollowNode1" presStyleIdx="2" presStyleCnt="3"/>
      <dgm:spPr/>
    </dgm:pt>
    <dgm:pt modelId="{346AB4D4-FA73-49A0-BEBA-F0D493AFC809}" type="pres">
      <dgm:prSet presAssocID="{81E4B11E-D5C4-4F34-A987-6236BB0F1778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87DD1092-1EA6-45F7-A162-81C0B671B883}" type="pres">
      <dgm:prSet presAssocID="{39B6FAF8-E51F-40D3-8C57-C34C6C737441}" presName="bottomLine" presStyleLbl="alignNode1" presStyleIdx="5" presStyleCnt="6">
        <dgm:presLayoutVars/>
      </dgm:prSet>
      <dgm:spPr/>
    </dgm:pt>
    <dgm:pt modelId="{6E99F85D-C2F8-41EE-9C30-C02130FD6B5E}" type="pres">
      <dgm:prSet presAssocID="{39B6FAF8-E51F-40D3-8C57-C34C6C737441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F086A000-24BD-4A04-BBEE-69F295C8CFDA}" srcId="{39B6FAF8-E51F-40D3-8C57-C34C6C737441}" destId="{192FA17A-FFF4-4CA6-934C-3228124ADA35}" srcOrd="0" destOrd="0" parTransId="{0ACE6C10-1C66-40AC-9478-1021F634F182}" sibTransId="{CAAEF2AA-2DD2-49AC-9EA9-CA773E00C47A}"/>
    <dgm:cxn modelId="{A7147C24-5ED0-46BD-AFEA-BA3739A1D816}" type="presOf" srcId="{39B6FAF8-E51F-40D3-8C57-C34C6C737441}" destId="{33C38E78-8637-422D-A4D8-B7C0F0D9DC97}" srcOrd="0" destOrd="0" presId="urn:microsoft.com/office/officeart/2016/7/layout/BasicLinearProcessNumbered"/>
    <dgm:cxn modelId="{FA55E42A-75D9-4573-82E8-BD8B6B6E79AA}" srcId="{BC616881-7A6E-45B1-BCE8-7D308F989AAE}" destId="{B06835FB-3713-4561-9170-438EF222F1E6}" srcOrd="0" destOrd="0" parTransId="{85C9565C-FB49-4796-B017-08414E7FF502}" sibTransId="{99EF18FF-5BB9-4874-B05D-379CA3B912F4}"/>
    <dgm:cxn modelId="{9512972D-5868-41A7-8E43-A83DE9D0CE05}" type="presOf" srcId="{B06835FB-3713-4561-9170-438EF222F1E6}" destId="{099096BB-8CB3-4A8F-88C1-1E90E9661336}" srcOrd="1" destOrd="0" presId="urn:microsoft.com/office/officeart/2016/7/layout/BasicLinearProcessNumbered"/>
    <dgm:cxn modelId="{49307241-D49B-441D-928D-952E653149FC}" type="presOf" srcId="{1B7C9112-B8C4-479F-9B0B-D5EE26078258}" destId="{A952DEF9-E90A-4038-B097-231264D22401}" srcOrd="0" destOrd="0" presId="urn:microsoft.com/office/officeart/2016/7/layout/BasicLinearProcessNumbered"/>
    <dgm:cxn modelId="{47A0DA4A-F440-4A2D-888D-3CC5FD7CC6E0}" type="presOf" srcId="{BC616881-7A6E-45B1-BCE8-7D308F989AAE}" destId="{BC196237-FFB6-4F66-9295-C19174683087}" srcOrd="0" destOrd="0" presId="urn:microsoft.com/office/officeart/2016/7/layout/BasicLinearProcessNumbered"/>
    <dgm:cxn modelId="{7A32046D-844F-48C6-A011-27797B81B5DC}" type="presOf" srcId="{1B7C9112-B8C4-479F-9B0B-D5EE26078258}" destId="{AA6DAF2D-5087-4DC9-9783-5406B78A5079}" srcOrd="1" destOrd="0" presId="urn:microsoft.com/office/officeart/2016/7/layout/BasicLinearProcessNumbered"/>
    <dgm:cxn modelId="{33713B52-9020-420E-A911-3C8B4B16F65C}" type="presOf" srcId="{81E4B11E-D5C4-4F34-A987-6236BB0F1778}" destId="{346AB4D4-FA73-49A0-BEBA-F0D493AFC809}" srcOrd="0" destOrd="0" presId="urn:microsoft.com/office/officeart/2016/7/layout/BasicLinearProcessNumbered"/>
    <dgm:cxn modelId="{9777FD72-DD8D-433E-8130-2540D58ED9A4}" type="presOf" srcId="{B06835FB-3713-4561-9170-438EF222F1E6}" destId="{071762C1-47D7-4FB8-B512-5AB3F8EF4DB8}" srcOrd="0" destOrd="0" presId="urn:microsoft.com/office/officeart/2016/7/layout/BasicLinearProcessNumbered"/>
    <dgm:cxn modelId="{B1E1457A-788E-4B9B-AFD2-6470D725150B}" type="presOf" srcId="{39B6FAF8-E51F-40D3-8C57-C34C6C737441}" destId="{6E99F85D-C2F8-41EE-9C30-C02130FD6B5E}" srcOrd="1" destOrd="0" presId="urn:microsoft.com/office/officeart/2016/7/layout/BasicLinearProcessNumbered"/>
    <dgm:cxn modelId="{4187F9A2-00E3-44A0-ACEA-98F5A3326F7A}" type="presOf" srcId="{4A441327-2D53-4E5C-8D62-61E95541ABA0}" destId="{C0B575A8-B2DA-408F-9E87-F21C6A519762}" srcOrd="0" destOrd="0" presId="urn:microsoft.com/office/officeart/2016/7/layout/BasicLinearProcessNumbered"/>
    <dgm:cxn modelId="{5CBEAFDD-4600-4388-B1D0-BE61F5257C5B}" type="presOf" srcId="{99EF18FF-5BB9-4874-B05D-379CA3B912F4}" destId="{74056235-B6D6-433D-B664-37A47797D7CE}" srcOrd="0" destOrd="0" presId="urn:microsoft.com/office/officeart/2016/7/layout/BasicLinearProcessNumbered"/>
    <dgm:cxn modelId="{6CBEA1E2-F19D-47B6-AD5F-164A45C8462D}" srcId="{BC616881-7A6E-45B1-BCE8-7D308F989AAE}" destId="{39B6FAF8-E51F-40D3-8C57-C34C6C737441}" srcOrd="2" destOrd="0" parTransId="{AC6AA1EF-8C6F-45CA-B30A-2BC0B721A4CD}" sibTransId="{81E4B11E-D5C4-4F34-A987-6236BB0F1778}"/>
    <dgm:cxn modelId="{321C43E6-7A5C-4AD6-9B9E-98DBD63CDA0E}" type="presOf" srcId="{192FA17A-FFF4-4CA6-934C-3228124ADA35}" destId="{6E99F85D-C2F8-41EE-9C30-C02130FD6B5E}" srcOrd="0" destOrd="1" presId="urn:microsoft.com/office/officeart/2016/7/layout/BasicLinearProcessNumbered"/>
    <dgm:cxn modelId="{56A936F0-37AA-4924-BDA9-50234BC6DF73}" srcId="{BC616881-7A6E-45B1-BCE8-7D308F989AAE}" destId="{1B7C9112-B8C4-479F-9B0B-D5EE26078258}" srcOrd="1" destOrd="0" parTransId="{D1C17D4E-0BF4-4791-8ED4-42203718A7ED}" sibTransId="{4A441327-2D53-4E5C-8D62-61E95541ABA0}"/>
    <dgm:cxn modelId="{BE900935-FD50-44C0-A565-77CBFA3D3AAC}" type="presParOf" srcId="{BC196237-FFB6-4F66-9295-C19174683087}" destId="{EA787167-DBA8-4999-BD87-451594671893}" srcOrd="0" destOrd="0" presId="urn:microsoft.com/office/officeart/2016/7/layout/BasicLinearProcessNumbered"/>
    <dgm:cxn modelId="{376B4220-D073-48AE-B5B5-6180B7E89EDE}" type="presParOf" srcId="{EA787167-DBA8-4999-BD87-451594671893}" destId="{071762C1-47D7-4FB8-B512-5AB3F8EF4DB8}" srcOrd="0" destOrd="0" presId="urn:microsoft.com/office/officeart/2016/7/layout/BasicLinearProcessNumbered"/>
    <dgm:cxn modelId="{B6BE20BE-4D23-4A83-AAEF-4DE0FD61B0DC}" type="presParOf" srcId="{EA787167-DBA8-4999-BD87-451594671893}" destId="{74056235-B6D6-433D-B664-37A47797D7CE}" srcOrd="1" destOrd="0" presId="urn:microsoft.com/office/officeart/2016/7/layout/BasicLinearProcessNumbered"/>
    <dgm:cxn modelId="{6CC60227-1810-4ACC-9F23-FA5154EECF25}" type="presParOf" srcId="{EA787167-DBA8-4999-BD87-451594671893}" destId="{E1A222B3-52DE-4996-B5FE-8CFA620DD8E0}" srcOrd="2" destOrd="0" presId="urn:microsoft.com/office/officeart/2016/7/layout/BasicLinearProcessNumbered"/>
    <dgm:cxn modelId="{C03BBDA2-AB7D-4218-A046-2156347A053D}" type="presParOf" srcId="{EA787167-DBA8-4999-BD87-451594671893}" destId="{099096BB-8CB3-4A8F-88C1-1E90E9661336}" srcOrd="3" destOrd="0" presId="urn:microsoft.com/office/officeart/2016/7/layout/BasicLinearProcessNumbered"/>
    <dgm:cxn modelId="{85116E43-8376-4E9C-B3AC-F27F37DB4C42}" type="presParOf" srcId="{BC196237-FFB6-4F66-9295-C19174683087}" destId="{2BED48D2-2DF1-4CF4-B064-1EAB4C9B73BE}" srcOrd="1" destOrd="0" presId="urn:microsoft.com/office/officeart/2016/7/layout/BasicLinearProcessNumbered"/>
    <dgm:cxn modelId="{73253F99-4696-4B0D-9D9C-0CC70C481BE1}" type="presParOf" srcId="{BC196237-FFB6-4F66-9295-C19174683087}" destId="{7B780FAC-07CA-4A58-BA74-856023453FD3}" srcOrd="2" destOrd="0" presId="urn:microsoft.com/office/officeart/2016/7/layout/BasicLinearProcessNumbered"/>
    <dgm:cxn modelId="{54553596-6DE2-41CE-BD7C-4E0844EAF5B6}" type="presParOf" srcId="{7B780FAC-07CA-4A58-BA74-856023453FD3}" destId="{A952DEF9-E90A-4038-B097-231264D22401}" srcOrd="0" destOrd="0" presId="urn:microsoft.com/office/officeart/2016/7/layout/BasicLinearProcessNumbered"/>
    <dgm:cxn modelId="{7D59B1A6-A645-45BF-8A59-4BDDC84DA5D7}" type="presParOf" srcId="{7B780FAC-07CA-4A58-BA74-856023453FD3}" destId="{C0B575A8-B2DA-408F-9E87-F21C6A519762}" srcOrd="1" destOrd="0" presId="urn:microsoft.com/office/officeart/2016/7/layout/BasicLinearProcessNumbered"/>
    <dgm:cxn modelId="{0B22402A-D9FF-4824-ABE7-2A6CD431E965}" type="presParOf" srcId="{7B780FAC-07CA-4A58-BA74-856023453FD3}" destId="{2B92C5BC-DB00-4B01-971D-51DA203BD9AC}" srcOrd="2" destOrd="0" presId="urn:microsoft.com/office/officeart/2016/7/layout/BasicLinearProcessNumbered"/>
    <dgm:cxn modelId="{CD8DEE2F-9E6A-489D-A01E-BB6AA486806B}" type="presParOf" srcId="{7B780FAC-07CA-4A58-BA74-856023453FD3}" destId="{AA6DAF2D-5087-4DC9-9783-5406B78A5079}" srcOrd="3" destOrd="0" presId="urn:microsoft.com/office/officeart/2016/7/layout/BasicLinearProcessNumbered"/>
    <dgm:cxn modelId="{28026811-FE1C-484D-8C4C-BCFB27DA91F8}" type="presParOf" srcId="{BC196237-FFB6-4F66-9295-C19174683087}" destId="{C00A78F1-F9F0-487D-A29A-C7CA62F835A0}" srcOrd="3" destOrd="0" presId="urn:microsoft.com/office/officeart/2016/7/layout/BasicLinearProcessNumbered"/>
    <dgm:cxn modelId="{29509376-F044-4C54-9AAC-0A9E617952F7}" type="presParOf" srcId="{BC196237-FFB6-4F66-9295-C19174683087}" destId="{10F60C9A-48BF-4BAA-A858-01B747509A77}" srcOrd="4" destOrd="0" presId="urn:microsoft.com/office/officeart/2016/7/layout/BasicLinearProcessNumbered"/>
    <dgm:cxn modelId="{008291B2-258B-4739-9277-3015C98A5963}" type="presParOf" srcId="{10F60C9A-48BF-4BAA-A858-01B747509A77}" destId="{33C38E78-8637-422D-A4D8-B7C0F0D9DC97}" srcOrd="0" destOrd="0" presId="urn:microsoft.com/office/officeart/2016/7/layout/BasicLinearProcessNumbered"/>
    <dgm:cxn modelId="{53565E18-FE23-4D8C-BC1F-EF289B6AC18D}" type="presParOf" srcId="{10F60C9A-48BF-4BAA-A858-01B747509A77}" destId="{346AB4D4-FA73-49A0-BEBA-F0D493AFC809}" srcOrd="1" destOrd="0" presId="urn:microsoft.com/office/officeart/2016/7/layout/BasicLinearProcessNumbered"/>
    <dgm:cxn modelId="{CA677C2B-24DB-4C1C-8B89-299237028B2D}" type="presParOf" srcId="{10F60C9A-48BF-4BAA-A858-01B747509A77}" destId="{87DD1092-1EA6-45F7-A162-81C0B671B883}" srcOrd="2" destOrd="0" presId="urn:microsoft.com/office/officeart/2016/7/layout/BasicLinearProcessNumbered"/>
    <dgm:cxn modelId="{8F49EB6A-F8F1-4036-9865-7CDAD125D13F}" type="presParOf" srcId="{10F60C9A-48BF-4BAA-A858-01B747509A77}" destId="{6E99F85D-C2F8-41EE-9C30-C02130FD6B5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BAA648-C4CE-4B12-BA84-8F57B24292A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EB25D5-2CC8-4F85-83A4-DA14C0CF61F6}">
      <dgm:prSet/>
      <dgm:spPr/>
      <dgm:t>
        <a:bodyPr/>
        <a:lstStyle/>
        <a:p>
          <a:r>
            <a:rPr lang="en-US" dirty="0"/>
            <a:t>HTML</a:t>
          </a:r>
        </a:p>
      </dgm:t>
    </dgm:pt>
    <dgm:pt modelId="{0DD62A19-7B00-43C9-8ED3-8BE6162C5F87}" type="parTrans" cxnId="{7D014D0C-B22C-44C7-80D3-F8522E59ADE2}">
      <dgm:prSet/>
      <dgm:spPr/>
      <dgm:t>
        <a:bodyPr/>
        <a:lstStyle/>
        <a:p>
          <a:endParaRPr lang="en-US"/>
        </a:p>
      </dgm:t>
    </dgm:pt>
    <dgm:pt modelId="{10810F30-26D5-48E3-9873-4AC58B2A353D}" type="sibTrans" cxnId="{7D014D0C-B22C-44C7-80D3-F8522E59ADE2}">
      <dgm:prSet/>
      <dgm:spPr/>
      <dgm:t>
        <a:bodyPr/>
        <a:lstStyle/>
        <a:p>
          <a:endParaRPr lang="en-US"/>
        </a:p>
      </dgm:t>
    </dgm:pt>
    <dgm:pt modelId="{B81674BF-6568-4A4A-BB59-B2CE79E2208F}">
      <dgm:prSet/>
      <dgm:spPr/>
      <dgm:t>
        <a:bodyPr/>
        <a:lstStyle/>
        <a:p>
          <a:r>
            <a:rPr lang="en-US" dirty="0"/>
            <a:t>Add ‘Footer’ in </a:t>
          </a:r>
          <a:r>
            <a:rPr lang="en-US" dirty="0" err="1"/>
            <a:t>css</a:t>
          </a:r>
          <a:r>
            <a:rPr lang="en-US" dirty="0"/>
            <a:t> file</a:t>
          </a:r>
        </a:p>
      </dgm:t>
    </dgm:pt>
    <dgm:pt modelId="{ABD18A20-A675-4B84-B39B-89B78630694E}" type="parTrans" cxnId="{C6A9BBA1-3563-49B4-916E-BD5D69122604}">
      <dgm:prSet/>
      <dgm:spPr/>
      <dgm:t>
        <a:bodyPr/>
        <a:lstStyle/>
        <a:p>
          <a:endParaRPr lang="en-US"/>
        </a:p>
      </dgm:t>
    </dgm:pt>
    <dgm:pt modelId="{15152263-8CC7-4AD2-9916-572D223D39CC}" type="sibTrans" cxnId="{C6A9BBA1-3563-49B4-916E-BD5D69122604}">
      <dgm:prSet/>
      <dgm:spPr/>
      <dgm:t>
        <a:bodyPr/>
        <a:lstStyle/>
        <a:p>
          <a:endParaRPr lang="en-US"/>
        </a:p>
      </dgm:t>
    </dgm:pt>
    <dgm:pt modelId="{C2FBF04D-B810-494F-A86A-E83FCF959C1C}">
      <dgm:prSet/>
      <dgm:spPr/>
      <dgm:t>
        <a:bodyPr/>
        <a:lstStyle/>
        <a:p>
          <a:r>
            <a:rPr lang="nl-BE" dirty="0" err="1"/>
            <a:t>FootNav</a:t>
          </a:r>
          <a:r>
            <a:rPr lang="nl-BE" dirty="0"/>
            <a:t> </a:t>
          </a:r>
          <a:r>
            <a:rPr lang="nl-BE" dirty="0" err="1"/>
            <a:t>components</a:t>
          </a:r>
          <a:endParaRPr lang="en-US" dirty="0"/>
        </a:p>
      </dgm:t>
    </dgm:pt>
    <dgm:pt modelId="{9AEDCAF5-98B2-42EF-8223-87120DCBE3E0}" type="parTrans" cxnId="{1A9462F7-3082-48E7-979B-BEAFE5BB45A7}">
      <dgm:prSet/>
      <dgm:spPr/>
      <dgm:t>
        <a:bodyPr/>
        <a:lstStyle/>
        <a:p>
          <a:endParaRPr lang="en-US"/>
        </a:p>
      </dgm:t>
    </dgm:pt>
    <dgm:pt modelId="{731F368A-E95E-4656-BF73-028077774303}" type="sibTrans" cxnId="{1A9462F7-3082-48E7-979B-BEAFE5BB45A7}">
      <dgm:prSet/>
      <dgm:spPr/>
      <dgm:t>
        <a:bodyPr/>
        <a:lstStyle/>
        <a:p>
          <a:endParaRPr lang="en-US"/>
        </a:p>
      </dgm:t>
    </dgm:pt>
    <dgm:pt modelId="{65290073-98D2-4551-99C1-399138EB79A3}">
      <dgm:prSet/>
      <dgm:spPr/>
      <dgm:t>
        <a:bodyPr/>
        <a:lstStyle/>
        <a:p>
          <a:r>
            <a:rPr lang="en-US" dirty="0" err="1"/>
            <a:t>Blazor</a:t>
          </a:r>
          <a:endParaRPr lang="en-US" dirty="0"/>
        </a:p>
      </dgm:t>
    </dgm:pt>
    <dgm:pt modelId="{DA21388A-F803-495B-B07D-FFEC623D316A}" type="sibTrans" cxnId="{A7C063D3-C776-477E-9311-76ED544F8C37}">
      <dgm:prSet/>
      <dgm:spPr/>
      <dgm:t>
        <a:bodyPr/>
        <a:lstStyle/>
        <a:p>
          <a:endParaRPr lang="en-US"/>
        </a:p>
      </dgm:t>
    </dgm:pt>
    <dgm:pt modelId="{53D4AAD9-4C00-4660-90BE-FDBC05DD338B}" type="parTrans" cxnId="{A7C063D3-C776-477E-9311-76ED544F8C37}">
      <dgm:prSet/>
      <dgm:spPr/>
      <dgm:t>
        <a:bodyPr/>
        <a:lstStyle/>
        <a:p>
          <a:endParaRPr lang="en-US"/>
        </a:p>
      </dgm:t>
    </dgm:pt>
    <dgm:pt modelId="{1C45EAB5-70EE-4EE5-958B-EF4C743C3434}" type="pres">
      <dgm:prSet presAssocID="{67BAA648-C4CE-4B12-BA84-8F57B24292A9}" presName="Name0" presStyleCnt="0">
        <dgm:presLayoutVars>
          <dgm:dir/>
          <dgm:animLvl val="lvl"/>
          <dgm:resizeHandles val="exact"/>
        </dgm:presLayoutVars>
      </dgm:prSet>
      <dgm:spPr/>
    </dgm:pt>
    <dgm:pt modelId="{542151E2-5D87-4581-A98F-739658D1F90F}" type="pres">
      <dgm:prSet presAssocID="{DAEB25D5-2CC8-4F85-83A4-DA14C0CF61F6}" presName="linNode" presStyleCnt="0"/>
      <dgm:spPr/>
    </dgm:pt>
    <dgm:pt modelId="{C4529187-5317-48D7-9B44-D91F992A76B0}" type="pres">
      <dgm:prSet presAssocID="{DAEB25D5-2CC8-4F85-83A4-DA14C0CF61F6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33B94297-6CA7-4AC5-889B-2EB829CEAA49}" type="pres">
      <dgm:prSet presAssocID="{DAEB25D5-2CC8-4F85-83A4-DA14C0CF61F6}" presName="descendantText" presStyleLbl="alignAccFollowNode1" presStyleIdx="0" presStyleCnt="2">
        <dgm:presLayoutVars>
          <dgm:bulletEnabled val="1"/>
        </dgm:presLayoutVars>
      </dgm:prSet>
      <dgm:spPr/>
    </dgm:pt>
    <dgm:pt modelId="{268B42ED-6A70-47DE-873F-52F0A30198F0}" type="pres">
      <dgm:prSet presAssocID="{10810F30-26D5-48E3-9873-4AC58B2A353D}" presName="sp" presStyleCnt="0"/>
      <dgm:spPr/>
    </dgm:pt>
    <dgm:pt modelId="{8D965525-2EC3-4AF3-8060-29949864B3B7}" type="pres">
      <dgm:prSet presAssocID="{65290073-98D2-4551-99C1-399138EB79A3}" presName="linNode" presStyleCnt="0"/>
      <dgm:spPr/>
    </dgm:pt>
    <dgm:pt modelId="{CEDC4C26-7B84-4521-AD17-C8F82DE9F18B}" type="pres">
      <dgm:prSet presAssocID="{65290073-98D2-4551-99C1-399138EB79A3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6EBAA154-C8F5-49C6-8BA5-30D9BD58AEA8}" type="pres">
      <dgm:prSet presAssocID="{65290073-98D2-4551-99C1-399138EB79A3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D014D0C-B22C-44C7-80D3-F8522E59ADE2}" srcId="{67BAA648-C4CE-4B12-BA84-8F57B24292A9}" destId="{DAEB25D5-2CC8-4F85-83A4-DA14C0CF61F6}" srcOrd="0" destOrd="0" parTransId="{0DD62A19-7B00-43C9-8ED3-8BE6162C5F87}" sibTransId="{10810F30-26D5-48E3-9873-4AC58B2A353D}"/>
    <dgm:cxn modelId="{E80DF65F-6FD4-41C4-A8C7-BBA13DF80718}" type="presOf" srcId="{C2FBF04D-B810-494F-A86A-E83FCF959C1C}" destId="{6EBAA154-C8F5-49C6-8BA5-30D9BD58AEA8}" srcOrd="0" destOrd="0" presId="urn:microsoft.com/office/officeart/2005/8/layout/vList5"/>
    <dgm:cxn modelId="{6D8AA46A-011A-4FF5-A74B-F9C1C999C484}" type="presOf" srcId="{67BAA648-C4CE-4B12-BA84-8F57B24292A9}" destId="{1C45EAB5-70EE-4EE5-958B-EF4C743C3434}" srcOrd="0" destOrd="0" presId="urn:microsoft.com/office/officeart/2005/8/layout/vList5"/>
    <dgm:cxn modelId="{7D0B2A8E-9072-4222-9DAC-36A8845DDB10}" type="presOf" srcId="{DAEB25D5-2CC8-4F85-83A4-DA14C0CF61F6}" destId="{C4529187-5317-48D7-9B44-D91F992A76B0}" srcOrd="0" destOrd="0" presId="urn:microsoft.com/office/officeart/2005/8/layout/vList5"/>
    <dgm:cxn modelId="{C6A9BBA1-3563-49B4-916E-BD5D69122604}" srcId="{DAEB25D5-2CC8-4F85-83A4-DA14C0CF61F6}" destId="{B81674BF-6568-4A4A-BB59-B2CE79E2208F}" srcOrd="0" destOrd="0" parTransId="{ABD18A20-A675-4B84-B39B-89B78630694E}" sibTransId="{15152263-8CC7-4AD2-9916-572D223D39CC}"/>
    <dgm:cxn modelId="{A7C063D3-C776-477E-9311-76ED544F8C37}" srcId="{67BAA648-C4CE-4B12-BA84-8F57B24292A9}" destId="{65290073-98D2-4551-99C1-399138EB79A3}" srcOrd="1" destOrd="0" parTransId="{53D4AAD9-4C00-4660-90BE-FDBC05DD338B}" sibTransId="{DA21388A-F803-495B-B07D-FFEC623D316A}"/>
    <dgm:cxn modelId="{604D5EEF-44C7-4718-9CC8-620BB1444AF6}" type="presOf" srcId="{B81674BF-6568-4A4A-BB59-B2CE79E2208F}" destId="{33B94297-6CA7-4AC5-889B-2EB829CEAA49}" srcOrd="0" destOrd="0" presId="urn:microsoft.com/office/officeart/2005/8/layout/vList5"/>
    <dgm:cxn modelId="{567CBDF6-2A2D-49D7-86B1-D80F6516FD33}" type="presOf" srcId="{65290073-98D2-4551-99C1-399138EB79A3}" destId="{CEDC4C26-7B84-4521-AD17-C8F82DE9F18B}" srcOrd="0" destOrd="0" presId="urn:microsoft.com/office/officeart/2005/8/layout/vList5"/>
    <dgm:cxn modelId="{1A9462F7-3082-48E7-979B-BEAFE5BB45A7}" srcId="{65290073-98D2-4551-99C1-399138EB79A3}" destId="{C2FBF04D-B810-494F-A86A-E83FCF959C1C}" srcOrd="0" destOrd="0" parTransId="{9AEDCAF5-98B2-42EF-8223-87120DCBE3E0}" sibTransId="{731F368A-E95E-4656-BF73-028077774303}"/>
    <dgm:cxn modelId="{01611137-563B-4C37-90DC-3BBC15B68846}" type="presParOf" srcId="{1C45EAB5-70EE-4EE5-958B-EF4C743C3434}" destId="{542151E2-5D87-4581-A98F-739658D1F90F}" srcOrd="0" destOrd="0" presId="urn:microsoft.com/office/officeart/2005/8/layout/vList5"/>
    <dgm:cxn modelId="{BA71657D-1C9F-4194-A291-8485700758C1}" type="presParOf" srcId="{542151E2-5D87-4581-A98F-739658D1F90F}" destId="{C4529187-5317-48D7-9B44-D91F992A76B0}" srcOrd="0" destOrd="0" presId="urn:microsoft.com/office/officeart/2005/8/layout/vList5"/>
    <dgm:cxn modelId="{32F5A18D-629E-4CBF-B85A-24B42C093B7D}" type="presParOf" srcId="{542151E2-5D87-4581-A98F-739658D1F90F}" destId="{33B94297-6CA7-4AC5-889B-2EB829CEAA49}" srcOrd="1" destOrd="0" presId="urn:microsoft.com/office/officeart/2005/8/layout/vList5"/>
    <dgm:cxn modelId="{CF00E9B6-986F-48D6-9117-5D403F2F4225}" type="presParOf" srcId="{1C45EAB5-70EE-4EE5-958B-EF4C743C3434}" destId="{268B42ED-6A70-47DE-873F-52F0A30198F0}" srcOrd="1" destOrd="0" presId="urn:microsoft.com/office/officeart/2005/8/layout/vList5"/>
    <dgm:cxn modelId="{258FB09E-3EB6-4C8D-B49E-67EC07C2A784}" type="presParOf" srcId="{1C45EAB5-70EE-4EE5-958B-EF4C743C3434}" destId="{8D965525-2EC3-4AF3-8060-29949864B3B7}" srcOrd="2" destOrd="0" presId="urn:microsoft.com/office/officeart/2005/8/layout/vList5"/>
    <dgm:cxn modelId="{1F1AD456-D7BB-4F16-B8FB-E10A0B559C85}" type="presParOf" srcId="{8D965525-2EC3-4AF3-8060-29949864B3B7}" destId="{CEDC4C26-7B84-4521-AD17-C8F82DE9F18B}" srcOrd="0" destOrd="0" presId="urn:microsoft.com/office/officeart/2005/8/layout/vList5"/>
    <dgm:cxn modelId="{5517039E-D07F-404E-B3AC-F59CAE5DDB2B}" type="presParOf" srcId="{8D965525-2EC3-4AF3-8060-29949864B3B7}" destId="{6EBAA154-C8F5-49C6-8BA5-30D9BD58AEA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AA258E2-92ED-4ECA-9049-05F9C96B6E6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F00959E-05A8-46F7-9B1F-60B42EDDA2CD}">
      <dgm:prSet/>
      <dgm:spPr/>
      <dgm:t>
        <a:bodyPr/>
        <a:lstStyle/>
        <a:p>
          <a:r>
            <a:rPr lang="nl-NL"/>
            <a:t>HTML</a:t>
          </a:r>
          <a:endParaRPr lang="en-US"/>
        </a:p>
      </dgm:t>
    </dgm:pt>
    <dgm:pt modelId="{0C5BA383-695B-444F-8E3D-C7A801636C50}" type="parTrans" cxnId="{38545E41-B58A-40E4-AA7F-AB63C9052695}">
      <dgm:prSet/>
      <dgm:spPr/>
      <dgm:t>
        <a:bodyPr/>
        <a:lstStyle/>
        <a:p>
          <a:endParaRPr lang="en-US"/>
        </a:p>
      </dgm:t>
    </dgm:pt>
    <dgm:pt modelId="{C044C30C-5966-4970-94A1-8E42034CE1C0}" type="sibTrans" cxnId="{38545E41-B58A-40E4-AA7F-AB63C9052695}">
      <dgm:prSet/>
      <dgm:spPr/>
      <dgm:t>
        <a:bodyPr/>
        <a:lstStyle/>
        <a:p>
          <a:endParaRPr lang="en-US"/>
        </a:p>
      </dgm:t>
    </dgm:pt>
    <dgm:pt modelId="{07DF14F5-628E-4E80-A44E-BA76A8BC19C8}">
      <dgm:prSet/>
      <dgm:spPr/>
      <dgm:t>
        <a:bodyPr/>
        <a:lstStyle/>
        <a:p>
          <a:r>
            <a:rPr lang="nl-NL"/>
            <a:t>Use bigger images than CSS layout</a:t>
          </a:r>
          <a:endParaRPr lang="en-US"/>
        </a:p>
      </dgm:t>
    </dgm:pt>
    <dgm:pt modelId="{BD49F6DF-3D0D-40C0-A7CA-6F8B39156029}" type="parTrans" cxnId="{20B309A3-07B3-4474-B2ED-A774EC9125AE}">
      <dgm:prSet/>
      <dgm:spPr/>
      <dgm:t>
        <a:bodyPr/>
        <a:lstStyle/>
        <a:p>
          <a:endParaRPr lang="en-US"/>
        </a:p>
      </dgm:t>
    </dgm:pt>
    <dgm:pt modelId="{2C3C8DFE-F7DF-41A3-922F-80EE5B16A8D8}" type="sibTrans" cxnId="{20B309A3-07B3-4474-B2ED-A774EC9125AE}">
      <dgm:prSet/>
      <dgm:spPr/>
      <dgm:t>
        <a:bodyPr/>
        <a:lstStyle/>
        <a:p>
          <a:endParaRPr lang="en-US"/>
        </a:p>
      </dgm:t>
    </dgm:pt>
    <dgm:pt modelId="{E57CE583-6F02-4DAA-98AF-6F691199F31B}">
      <dgm:prSet/>
      <dgm:spPr/>
      <dgm:t>
        <a:bodyPr/>
        <a:lstStyle/>
        <a:p>
          <a:r>
            <a:rPr lang="nl-NL"/>
            <a:t>Resize with CSS</a:t>
          </a:r>
          <a:endParaRPr lang="en-US"/>
        </a:p>
      </dgm:t>
    </dgm:pt>
    <dgm:pt modelId="{6829FB51-244C-4752-8984-4378AAF1C6DD}" type="parTrans" cxnId="{45B083C7-BC9A-45DB-B367-4FDB8B87058D}">
      <dgm:prSet/>
      <dgm:spPr/>
      <dgm:t>
        <a:bodyPr/>
        <a:lstStyle/>
        <a:p>
          <a:endParaRPr lang="en-US"/>
        </a:p>
      </dgm:t>
    </dgm:pt>
    <dgm:pt modelId="{E4A183EA-3654-40C4-84D6-B17CFC95DB73}" type="sibTrans" cxnId="{45B083C7-BC9A-45DB-B367-4FDB8B87058D}">
      <dgm:prSet/>
      <dgm:spPr/>
      <dgm:t>
        <a:bodyPr/>
        <a:lstStyle/>
        <a:p>
          <a:endParaRPr lang="en-US"/>
        </a:p>
      </dgm:t>
    </dgm:pt>
    <dgm:pt modelId="{03B70CE1-1320-40D1-9BC1-EB60282C703B}" type="pres">
      <dgm:prSet presAssocID="{FAA258E2-92ED-4ECA-9049-05F9C96B6E61}" presName="Name0" presStyleCnt="0">
        <dgm:presLayoutVars>
          <dgm:dir/>
          <dgm:animLvl val="lvl"/>
          <dgm:resizeHandles val="exact"/>
        </dgm:presLayoutVars>
      </dgm:prSet>
      <dgm:spPr/>
    </dgm:pt>
    <dgm:pt modelId="{7492DBF7-8C9F-40C6-A69A-76C3296EA025}" type="pres">
      <dgm:prSet presAssocID="{2F00959E-05A8-46F7-9B1F-60B42EDDA2CD}" presName="linNode" presStyleCnt="0"/>
      <dgm:spPr/>
    </dgm:pt>
    <dgm:pt modelId="{D62B10EA-9EE2-4124-B854-F9B8E53C56B4}" type="pres">
      <dgm:prSet presAssocID="{2F00959E-05A8-46F7-9B1F-60B42EDDA2CD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8291D5EE-773E-4078-80C5-4AC4A4DCA371}" type="pres">
      <dgm:prSet presAssocID="{2F00959E-05A8-46F7-9B1F-60B42EDDA2CD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38545E41-B58A-40E4-AA7F-AB63C9052695}" srcId="{FAA258E2-92ED-4ECA-9049-05F9C96B6E61}" destId="{2F00959E-05A8-46F7-9B1F-60B42EDDA2CD}" srcOrd="0" destOrd="0" parTransId="{0C5BA383-695B-444F-8E3D-C7A801636C50}" sibTransId="{C044C30C-5966-4970-94A1-8E42034CE1C0}"/>
    <dgm:cxn modelId="{20B309A3-07B3-4474-B2ED-A774EC9125AE}" srcId="{2F00959E-05A8-46F7-9B1F-60B42EDDA2CD}" destId="{07DF14F5-628E-4E80-A44E-BA76A8BC19C8}" srcOrd="0" destOrd="0" parTransId="{BD49F6DF-3D0D-40C0-A7CA-6F8B39156029}" sibTransId="{2C3C8DFE-F7DF-41A3-922F-80EE5B16A8D8}"/>
    <dgm:cxn modelId="{50FC22C6-4A29-441F-BED1-297B3288CFE2}" type="presOf" srcId="{07DF14F5-628E-4E80-A44E-BA76A8BC19C8}" destId="{8291D5EE-773E-4078-80C5-4AC4A4DCA371}" srcOrd="0" destOrd="0" presId="urn:microsoft.com/office/officeart/2005/8/layout/vList5"/>
    <dgm:cxn modelId="{45B083C7-BC9A-45DB-B367-4FDB8B87058D}" srcId="{2F00959E-05A8-46F7-9B1F-60B42EDDA2CD}" destId="{E57CE583-6F02-4DAA-98AF-6F691199F31B}" srcOrd="1" destOrd="0" parTransId="{6829FB51-244C-4752-8984-4378AAF1C6DD}" sibTransId="{E4A183EA-3654-40C4-84D6-B17CFC95DB73}"/>
    <dgm:cxn modelId="{CB454BD7-AEDD-43C3-8814-000BBD5CAB11}" type="presOf" srcId="{E57CE583-6F02-4DAA-98AF-6F691199F31B}" destId="{8291D5EE-773E-4078-80C5-4AC4A4DCA371}" srcOrd="0" destOrd="1" presId="urn:microsoft.com/office/officeart/2005/8/layout/vList5"/>
    <dgm:cxn modelId="{5C2C7BDA-7428-47BF-9A5A-15E75339EB8B}" type="presOf" srcId="{FAA258E2-92ED-4ECA-9049-05F9C96B6E61}" destId="{03B70CE1-1320-40D1-9BC1-EB60282C703B}" srcOrd="0" destOrd="0" presId="urn:microsoft.com/office/officeart/2005/8/layout/vList5"/>
    <dgm:cxn modelId="{A743B4F9-EC5C-4CA0-A838-A833D5BD7891}" type="presOf" srcId="{2F00959E-05A8-46F7-9B1F-60B42EDDA2CD}" destId="{D62B10EA-9EE2-4124-B854-F9B8E53C56B4}" srcOrd="0" destOrd="0" presId="urn:microsoft.com/office/officeart/2005/8/layout/vList5"/>
    <dgm:cxn modelId="{AA5B31B6-E105-41C6-94F0-CE6A08D121E6}" type="presParOf" srcId="{03B70CE1-1320-40D1-9BC1-EB60282C703B}" destId="{7492DBF7-8C9F-40C6-A69A-76C3296EA025}" srcOrd="0" destOrd="0" presId="urn:microsoft.com/office/officeart/2005/8/layout/vList5"/>
    <dgm:cxn modelId="{18147B6A-EEF9-4937-8325-BFA6CFB9B803}" type="presParOf" srcId="{7492DBF7-8C9F-40C6-A69A-76C3296EA025}" destId="{D62B10EA-9EE2-4124-B854-F9B8E53C56B4}" srcOrd="0" destOrd="0" presId="urn:microsoft.com/office/officeart/2005/8/layout/vList5"/>
    <dgm:cxn modelId="{1D324E22-20D2-4FC5-BD20-2022D28B84E2}" type="presParOf" srcId="{7492DBF7-8C9F-40C6-A69A-76C3296EA025}" destId="{8291D5EE-773E-4078-80C5-4AC4A4DCA37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BAA648-C4CE-4B12-BA84-8F57B24292A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EB25D5-2CC8-4F85-83A4-DA14C0CF61F6}">
      <dgm:prSet/>
      <dgm:spPr/>
      <dgm:t>
        <a:bodyPr/>
        <a:lstStyle/>
        <a:p>
          <a:r>
            <a:rPr lang="en-US" dirty="0"/>
            <a:t>HTML</a:t>
          </a:r>
        </a:p>
      </dgm:t>
    </dgm:pt>
    <dgm:pt modelId="{0DD62A19-7B00-43C9-8ED3-8BE6162C5F87}" type="parTrans" cxnId="{7D014D0C-B22C-44C7-80D3-F8522E59ADE2}">
      <dgm:prSet/>
      <dgm:spPr/>
      <dgm:t>
        <a:bodyPr/>
        <a:lstStyle/>
        <a:p>
          <a:endParaRPr lang="en-US"/>
        </a:p>
      </dgm:t>
    </dgm:pt>
    <dgm:pt modelId="{10810F30-26D5-48E3-9873-4AC58B2A353D}" type="sibTrans" cxnId="{7D014D0C-B22C-44C7-80D3-F8522E59ADE2}">
      <dgm:prSet/>
      <dgm:spPr/>
      <dgm:t>
        <a:bodyPr/>
        <a:lstStyle/>
        <a:p>
          <a:endParaRPr lang="en-US"/>
        </a:p>
      </dgm:t>
    </dgm:pt>
    <dgm:pt modelId="{B81674BF-6568-4A4A-BB59-B2CE79E2208F}">
      <dgm:prSet/>
      <dgm:spPr/>
      <dgm:t>
        <a:bodyPr/>
        <a:lstStyle/>
        <a:p>
          <a:r>
            <a:rPr lang="en-US" dirty="0"/>
            <a:t>Use Headings</a:t>
          </a:r>
        </a:p>
      </dgm:t>
    </dgm:pt>
    <dgm:pt modelId="{ABD18A20-A675-4B84-B39B-89B78630694E}" type="parTrans" cxnId="{C6A9BBA1-3563-49B4-916E-BD5D69122604}">
      <dgm:prSet/>
      <dgm:spPr/>
      <dgm:t>
        <a:bodyPr/>
        <a:lstStyle/>
        <a:p>
          <a:endParaRPr lang="en-US"/>
        </a:p>
      </dgm:t>
    </dgm:pt>
    <dgm:pt modelId="{15152263-8CC7-4AD2-9916-572D223D39CC}" type="sibTrans" cxnId="{C6A9BBA1-3563-49B4-916E-BD5D69122604}">
      <dgm:prSet/>
      <dgm:spPr/>
      <dgm:t>
        <a:bodyPr/>
        <a:lstStyle/>
        <a:p>
          <a:endParaRPr lang="en-US"/>
        </a:p>
      </dgm:t>
    </dgm:pt>
    <dgm:pt modelId="{65290073-98D2-4551-99C1-399138EB79A3}">
      <dgm:prSet/>
      <dgm:spPr/>
      <dgm:t>
        <a:bodyPr/>
        <a:lstStyle/>
        <a:p>
          <a:r>
            <a:rPr lang="en-US" dirty="0" err="1"/>
            <a:t>Blazor</a:t>
          </a:r>
          <a:endParaRPr lang="en-US" dirty="0"/>
        </a:p>
      </dgm:t>
    </dgm:pt>
    <dgm:pt modelId="{53D4AAD9-4C00-4660-90BE-FDBC05DD338B}" type="parTrans" cxnId="{A7C063D3-C776-477E-9311-76ED544F8C37}">
      <dgm:prSet/>
      <dgm:spPr/>
      <dgm:t>
        <a:bodyPr/>
        <a:lstStyle/>
        <a:p>
          <a:endParaRPr lang="en-US"/>
        </a:p>
      </dgm:t>
    </dgm:pt>
    <dgm:pt modelId="{DA21388A-F803-495B-B07D-FFEC623D316A}" type="sibTrans" cxnId="{A7C063D3-C776-477E-9311-76ED544F8C37}">
      <dgm:prSet/>
      <dgm:spPr/>
      <dgm:t>
        <a:bodyPr/>
        <a:lstStyle/>
        <a:p>
          <a:endParaRPr lang="en-US"/>
        </a:p>
      </dgm:t>
    </dgm:pt>
    <dgm:pt modelId="{C2FBF04D-B810-494F-A86A-E83FCF959C1C}">
      <dgm:prSet/>
      <dgm:spPr/>
      <dgm:t>
        <a:bodyPr/>
        <a:lstStyle/>
        <a:p>
          <a:r>
            <a:rPr lang="en-US" dirty="0"/>
            <a:t>Use &lt;</a:t>
          </a:r>
          <a:r>
            <a:rPr lang="en-US" dirty="0" err="1"/>
            <a:t>EditForm</a:t>
          </a:r>
          <a:r>
            <a:rPr lang="en-US" dirty="0"/>
            <a:t>&gt; .. &lt;/</a:t>
          </a:r>
          <a:r>
            <a:rPr lang="en-US" dirty="0" err="1"/>
            <a:t>EditForm</a:t>
          </a:r>
          <a:r>
            <a:rPr lang="en-US" dirty="0"/>
            <a:t>&gt; for forms</a:t>
          </a:r>
        </a:p>
      </dgm:t>
    </dgm:pt>
    <dgm:pt modelId="{9AEDCAF5-98B2-42EF-8223-87120DCBE3E0}" type="parTrans" cxnId="{1A9462F7-3082-48E7-979B-BEAFE5BB45A7}">
      <dgm:prSet/>
      <dgm:spPr/>
      <dgm:t>
        <a:bodyPr/>
        <a:lstStyle/>
        <a:p>
          <a:endParaRPr lang="en-US"/>
        </a:p>
      </dgm:t>
    </dgm:pt>
    <dgm:pt modelId="{731F368A-E95E-4656-BF73-028077774303}" type="sibTrans" cxnId="{1A9462F7-3082-48E7-979B-BEAFE5BB45A7}">
      <dgm:prSet/>
      <dgm:spPr/>
      <dgm:t>
        <a:bodyPr/>
        <a:lstStyle/>
        <a:p>
          <a:endParaRPr lang="en-US"/>
        </a:p>
      </dgm:t>
    </dgm:pt>
    <dgm:pt modelId="{51DE1C6E-42D1-4E45-B508-A87F3E4B1D02}">
      <dgm:prSet/>
      <dgm:spPr/>
      <dgm:t>
        <a:bodyPr/>
        <a:lstStyle/>
        <a:p>
          <a:r>
            <a:rPr lang="nl-BE" dirty="0"/>
            <a:t>Be </a:t>
          </a:r>
          <a:r>
            <a:rPr lang="nl-BE" dirty="0" err="1"/>
            <a:t>aware</a:t>
          </a:r>
          <a:r>
            <a:rPr lang="nl-BE" dirty="0"/>
            <a:t> of a good </a:t>
          </a:r>
          <a:r>
            <a:rPr lang="nl-BE" dirty="0" err="1"/>
            <a:t>structure</a:t>
          </a:r>
          <a:endParaRPr lang="en-US" dirty="0"/>
        </a:p>
      </dgm:t>
    </dgm:pt>
    <dgm:pt modelId="{F7181E88-4AFC-4B21-B1B4-30F0B2587C3B}" type="parTrans" cxnId="{23349792-F99C-4405-A08E-EB38CFF3EC3C}">
      <dgm:prSet/>
      <dgm:spPr/>
      <dgm:t>
        <a:bodyPr/>
        <a:lstStyle/>
        <a:p>
          <a:endParaRPr lang="en-US"/>
        </a:p>
      </dgm:t>
    </dgm:pt>
    <dgm:pt modelId="{45E9D781-B7FF-4E05-B1D7-04B939951E0C}" type="sibTrans" cxnId="{23349792-F99C-4405-A08E-EB38CFF3EC3C}">
      <dgm:prSet/>
      <dgm:spPr/>
      <dgm:t>
        <a:bodyPr/>
        <a:lstStyle/>
        <a:p>
          <a:endParaRPr lang="en-US"/>
        </a:p>
      </dgm:t>
    </dgm:pt>
    <dgm:pt modelId="{4BDFD1F4-1ED8-46C0-B93A-339E8B243DFF}">
      <dgm:prSet/>
      <dgm:spPr/>
      <dgm:t>
        <a:bodyPr/>
        <a:lstStyle/>
        <a:p>
          <a:r>
            <a:rPr lang="nl-BE" dirty="0"/>
            <a:t>Be </a:t>
          </a:r>
          <a:r>
            <a:rPr lang="nl-BE" dirty="0" err="1"/>
            <a:t>aware</a:t>
          </a:r>
          <a:r>
            <a:rPr lang="nl-BE" dirty="0"/>
            <a:t> of the order of </a:t>
          </a:r>
          <a:r>
            <a:rPr lang="nl-BE" dirty="0" err="1"/>
            <a:t>components</a:t>
          </a:r>
          <a:r>
            <a:rPr lang="nl-BE" dirty="0"/>
            <a:t>!</a:t>
          </a:r>
          <a:endParaRPr lang="en-US" dirty="0"/>
        </a:p>
      </dgm:t>
    </dgm:pt>
    <dgm:pt modelId="{56EDDC84-60FC-4645-BA83-71450B063641}" type="parTrans" cxnId="{B3183A81-DF5D-4462-865B-2209AFABB758}">
      <dgm:prSet/>
      <dgm:spPr/>
      <dgm:t>
        <a:bodyPr/>
        <a:lstStyle/>
        <a:p>
          <a:endParaRPr lang="en-US"/>
        </a:p>
      </dgm:t>
    </dgm:pt>
    <dgm:pt modelId="{2C370B78-796E-4135-B668-5A578C17004C}" type="sibTrans" cxnId="{B3183A81-DF5D-4462-865B-2209AFABB758}">
      <dgm:prSet/>
      <dgm:spPr/>
      <dgm:t>
        <a:bodyPr/>
        <a:lstStyle/>
        <a:p>
          <a:endParaRPr lang="en-US"/>
        </a:p>
      </dgm:t>
    </dgm:pt>
    <dgm:pt modelId="{1C45EAB5-70EE-4EE5-958B-EF4C743C3434}" type="pres">
      <dgm:prSet presAssocID="{67BAA648-C4CE-4B12-BA84-8F57B24292A9}" presName="Name0" presStyleCnt="0">
        <dgm:presLayoutVars>
          <dgm:dir/>
          <dgm:animLvl val="lvl"/>
          <dgm:resizeHandles val="exact"/>
        </dgm:presLayoutVars>
      </dgm:prSet>
      <dgm:spPr/>
    </dgm:pt>
    <dgm:pt modelId="{542151E2-5D87-4581-A98F-739658D1F90F}" type="pres">
      <dgm:prSet presAssocID="{DAEB25D5-2CC8-4F85-83A4-DA14C0CF61F6}" presName="linNode" presStyleCnt="0"/>
      <dgm:spPr/>
    </dgm:pt>
    <dgm:pt modelId="{C4529187-5317-48D7-9B44-D91F992A76B0}" type="pres">
      <dgm:prSet presAssocID="{DAEB25D5-2CC8-4F85-83A4-DA14C0CF61F6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33B94297-6CA7-4AC5-889B-2EB829CEAA49}" type="pres">
      <dgm:prSet presAssocID="{DAEB25D5-2CC8-4F85-83A4-DA14C0CF61F6}" presName="descendantText" presStyleLbl="alignAccFollowNode1" presStyleIdx="0" presStyleCnt="2">
        <dgm:presLayoutVars>
          <dgm:bulletEnabled val="1"/>
        </dgm:presLayoutVars>
      </dgm:prSet>
      <dgm:spPr/>
    </dgm:pt>
    <dgm:pt modelId="{268B42ED-6A70-47DE-873F-52F0A30198F0}" type="pres">
      <dgm:prSet presAssocID="{10810F30-26D5-48E3-9873-4AC58B2A353D}" presName="sp" presStyleCnt="0"/>
      <dgm:spPr/>
    </dgm:pt>
    <dgm:pt modelId="{8D965525-2EC3-4AF3-8060-29949864B3B7}" type="pres">
      <dgm:prSet presAssocID="{65290073-98D2-4551-99C1-399138EB79A3}" presName="linNode" presStyleCnt="0"/>
      <dgm:spPr/>
    </dgm:pt>
    <dgm:pt modelId="{CEDC4C26-7B84-4521-AD17-C8F82DE9F18B}" type="pres">
      <dgm:prSet presAssocID="{65290073-98D2-4551-99C1-399138EB79A3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6EBAA154-C8F5-49C6-8BA5-30D9BD58AEA8}" type="pres">
      <dgm:prSet presAssocID="{65290073-98D2-4551-99C1-399138EB79A3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D014D0C-B22C-44C7-80D3-F8522E59ADE2}" srcId="{67BAA648-C4CE-4B12-BA84-8F57B24292A9}" destId="{DAEB25D5-2CC8-4F85-83A4-DA14C0CF61F6}" srcOrd="0" destOrd="0" parTransId="{0DD62A19-7B00-43C9-8ED3-8BE6162C5F87}" sibTransId="{10810F30-26D5-48E3-9873-4AC58B2A353D}"/>
    <dgm:cxn modelId="{E80DF65F-6FD4-41C4-A8C7-BBA13DF80718}" type="presOf" srcId="{C2FBF04D-B810-494F-A86A-E83FCF959C1C}" destId="{6EBAA154-C8F5-49C6-8BA5-30D9BD58AEA8}" srcOrd="0" destOrd="0" presId="urn:microsoft.com/office/officeart/2005/8/layout/vList5"/>
    <dgm:cxn modelId="{6D8AA46A-011A-4FF5-A74B-F9C1C999C484}" type="presOf" srcId="{67BAA648-C4CE-4B12-BA84-8F57B24292A9}" destId="{1C45EAB5-70EE-4EE5-958B-EF4C743C3434}" srcOrd="0" destOrd="0" presId="urn:microsoft.com/office/officeart/2005/8/layout/vList5"/>
    <dgm:cxn modelId="{68263651-90DD-423E-A468-5A50E9ACDB95}" type="presOf" srcId="{51DE1C6E-42D1-4E45-B508-A87F3E4B1D02}" destId="{33B94297-6CA7-4AC5-889B-2EB829CEAA49}" srcOrd="0" destOrd="1" presId="urn:microsoft.com/office/officeart/2005/8/layout/vList5"/>
    <dgm:cxn modelId="{B3183A81-DF5D-4462-865B-2209AFABB758}" srcId="{65290073-98D2-4551-99C1-399138EB79A3}" destId="{4BDFD1F4-1ED8-46C0-B93A-339E8B243DFF}" srcOrd="1" destOrd="0" parTransId="{56EDDC84-60FC-4645-BA83-71450B063641}" sibTransId="{2C370B78-796E-4135-B668-5A578C17004C}"/>
    <dgm:cxn modelId="{7D0B2A8E-9072-4222-9DAC-36A8845DDB10}" type="presOf" srcId="{DAEB25D5-2CC8-4F85-83A4-DA14C0CF61F6}" destId="{C4529187-5317-48D7-9B44-D91F992A76B0}" srcOrd="0" destOrd="0" presId="urn:microsoft.com/office/officeart/2005/8/layout/vList5"/>
    <dgm:cxn modelId="{23349792-F99C-4405-A08E-EB38CFF3EC3C}" srcId="{DAEB25D5-2CC8-4F85-83A4-DA14C0CF61F6}" destId="{51DE1C6E-42D1-4E45-B508-A87F3E4B1D02}" srcOrd="1" destOrd="0" parTransId="{F7181E88-4AFC-4B21-B1B4-30F0B2587C3B}" sibTransId="{45E9D781-B7FF-4E05-B1D7-04B939951E0C}"/>
    <dgm:cxn modelId="{C6A9BBA1-3563-49B4-916E-BD5D69122604}" srcId="{DAEB25D5-2CC8-4F85-83A4-DA14C0CF61F6}" destId="{B81674BF-6568-4A4A-BB59-B2CE79E2208F}" srcOrd="0" destOrd="0" parTransId="{ABD18A20-A675-4B84-B39B-89B78630694E}" sibTransId="{15152263-8CC7-4AD2-9916-572D223D39CC}"/>
    <dgm:cxn modelId="{F985B3C6-7D17-42D2-9A8A-17478CFA4C2B}" type="presOf" srcId="{4BDFD1F4-1ED8-46C0-B93A-339E8B243DFF}" destId="{6EBAA154-C8F5-49C6-8BA5-30D9BD58AEA8}" srcOrd="0" destOrd="1" presId="urn:microsoft.com/office/officeart/2005/8/layout/vList5"/>
    <dgm:cxn modelId="{A7C063D3-C776-477E-9311-76ED544F8C37}" srcId="{67BAA648-C4CE-4B12-BA84-8F57B24292A9}" destId="{65290073-98D2-4551-99C1-399138EB79A3}" srcOrd="1" destOrd="0" parTransId="{53D4AAD9-4C00-4660-90BE-FDBC05DD338B}" sibTransId="{DA21388A-F803-495B-B07D-FFEC623D316A}"/>
    <dgm:cxn modelId="{604D5EEF-44C7-4718-9CC8-620BB1444AF6}" type="presOf" srcId="{B81674BF-6568-4A4A-BB59-B2CE79E2208F}" destId="{33B94297-6CA7-4AC5-889B-2EB829CEAA49}" srcOrd="0" destOrd="0" presId="urn:microsoft.com/office/officeart/2005/8/layout/vList5"/>
    <dgm:cxn modelId="{567CBDF6-2A2D-49D7-86B1-D80F6516FD33}" type="presOf" srcId="{65290073-98D2-4551-99C1-399138EB79A3}" destId="{CEDC4C26-7B84-4521-AD17-C8F82DE9F18B}" srcOrd="0" destOrd="0" presId="urn:microsoft.com/office/officeart/2005/8/layout/vList5"/>
    <dgm:cxn modelId="{1A9462F7-3082-48E7-979B-BEAFE5BB45A7}" srcId="{65290073-98D2-4551-99C1-399138EB79A3}" destId="{C2FBF04D-B810-494F-A86A-E83FCF959C1C}" srcOrd="0" destOrd="0" parTransId="{9AEDCAF5-98B2-42EF-8223-87120DCBE3E0}" sibTransId="{731F368A-E95E-4656-BF73-028077774303}"/>
    <dgm:cxn modelId="{01611137-563B-4C37-90DC-3BBC15B68846}" type="presParOf" srcId="{1C45EAB5-70EE-4EE5-958B-EF4C743C3434}" destId="{542151E2-5D87-4581-A98F-739658D1F90F}" srcOrd="0" destOrd="0" presId="urn:microsoft.com/office/officeart/2005/8/layout/vList5"/>
    <dgm:cxn modelId="{BA71657D-1C9F-4194-A291-8485700758C1}" type="presParOf" srcId="{542151E2-5D87-4581-A98F-739658D1F90F}" destId="{C4529187-5317-48D7-9B44-D91F992A76B0}" srcOrd="0" destOrd="0" presId="urn:microsoft.com/office/officeart/2005/8/layout/vList5"/>
    <dgm:cxn modelId="{32F5A18D-629E-4CBF-B85A-24B42C093B7D}" type="presParOf" srcId="{542151E2-5D87-4581-A98F-739658D1F90F}" destId="{33B94297-6CA7-4AC5-889B-2EB829CEAA49}" srcOrd="1" destOrd="0" presId="urn:microsoft.com/office/officeart/2005/8/layout/vList5"/>
    <dgm:cxn modelId="{CF00E9B6-986F-48D6-9117-5D403F2F4225}" type="presParOf" srcId="{1C45EAB5-70EE-4EE5-958B-EF4C743C3434}" destId="{268B42ED-6A70-47DE-873F-52F0A30198F0}" srcOrd="1" destOrd="0" presId="urn:microsoft.com/office/officeart/2005/8/layout/vList5"/>
    <dgm:cxn modelId="{258FB09E-3EB6-4C8D-B49E-67EC07C2A784}" type="presParOf" srcId="{1C45EAB5-70EE-4EE5-958B-EF4C743C3434}" destId="{8D965525-2EC3-4AF3-8060-29949864B3B7}" srcOrd="2" destOrd="0" presId="urn:microsoft.com/office/officeart/2005/8/layout/vList5"/>
    <dgm:cxn modelId="{1F1AD456-D7BB-4F16-B8FB-E10A0B559C85}" type="presParOf" srcId="{8D965525-2EC3-4AF3-8060-29949864B3B7}" destId="{CEDC4C26-7B84-4521-AD17-C8F82DE9F18B}" srcOrd="0" destOrd="0" presId="urn:microsoft.com/office/officeart/2005/8/layout/vList5"/>
    <dgm:cxn modelId="{5517039E-D07F-404E-B3AC-F59CAE5DDB2B}" type="presParOf" srcId="{8D965525-2EC3-4AF3-8060-29949864B3B7}" destId="{6EBAA154-C8F5-49C6-8BA5-30D9BD58AEA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9BDF3E9-CD59-4715-964D-586D7CC45E5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D4226EB-BC18-4ECF-BEDD-31C99E89F231}">
      <dgm:prSet/>
      <dgm:spPr/>
      <dgm:t>
        <a:bodyPr/>
        <a:lstStyle/>
        <a:p>
          <a:r>
            <a:rPr lang="nl-NL"/>
            <a:t>Blazor</a:t>
          </a:r>
          <a:endParaRPr lang="en-US"/>
        </a:p>
      </dgm:t>
    </dgm:pt>
    <dgm:pt modelId="{DB22BA1E-E0FD-41E4-BD4F-D0B0F0248611}" type="parTrans" cxnId="{F5141461-342A-443F-A2C7-BE439F821047}">
      <dgm:prSet/>
      <dgm:spPr/>
      <dgm:t>
        <a:bodyPr/>
        <a:lstStyle/>
        <a:p>
          <a:endParaRPr lang="en-US"/>
        </a:p>
      </dgm:t>
    </dgm:pt>
    <dgm:pt modelId="{AF79B8F2-3E24-4475-A572-293034346C60}" type="sibTrans" cxnId="{F5141461-342A-443F-A2C7-BE439F821047}">
      <dgm:prSet/>
      <dgm:spPr/>
      <dgm:t>
        <a:bodyPr/>
        <a:lstStyle/>
        <a:p>
          <a:endParaRPr lang="en-US"/>
        </a:p>
      </dgm:t>
    </dgm:pt>
    <dgm:pt modelId="{FD8F08B8-14BD-4524-B710-E97B1C7A856D}">
      <dgm:prSet/>
      <dgm:spPr/>
      <dgm:t>
        <a:bodyPr/>
        <a:lstStyle/>
        <a:p>
          <a:r>
            <a:rPr lang="nl-NL"/>
            <a:t>Avoid Timers</a:t>
          </a:r>
          <a:endParaRPr lang="en-US"/>
        </a:p>
      </dgm:t>
    </dgm:pt>
    <dgm:pt modelId="{15C4077D-C10A-4239-A817-820232E8AD65}" type="parTrans" cxnId="{8EE71905-F4C6-4C8C-A3CC-8C4BA72ECC69}">
      <dgm:prSet/>
      <dgm:spPr/>
      <dgm:t>
        <a:bodyPr/>
        <a:lstStyle/>
        <a:p>
          <a:endParaRPr lang="en-US"/>
        </a:p>
      </dgm:t>
    </dgm:pt>
    <dgm:pt modelId="{517C2635-7997-48F8-BBBD-833C4FA3AC9C}" type="sibTrans" cxnId="{8EE71905-F4C6-4C8C-A3CC-8C4BA72ECC69}">
      <dgm:prSet/>
      <dgm:spPr/>
      <dgm:t>
        <a:bodyPr/>
        <a:lstStyle/>
        <a:p>
          <a:endParaRPr lang="en-US"/>
        </a:p>
      </dgm:t>
    </dgm:pt>
    <dgm:pt modelId="{D81928BE-0C5A-4069-BF6A-6FDAC4BCFDDC}">
      <dgm:prSet/>
      <dgm:spPr/>
      <dgm:t>
        <a:bodyPr/>
        <a:lstStyle/>
        <a:p>
          <a:r>
            <a:rPr lang="nl-NL"/>
            <a:t>When really needed: provide extend time</a:t>
          </a:r>
          <a:endParaRPr lang="en-US"/>
        </a:p>
      </dgm:t>
    </dgm:pt>
    <dgm:pt modelId="{4DC5286D-6C3D-4C0D-8C93-7CF000D27757}" type="parTrans" cxnId="{4EA76341-C86E-4888-921A-779D449C64F0}">
      <dgm:prSet/>
      <dgm:spPr/>
      <dgm:t>
        <a:bodyPr/>
        <a:lstStyle/>
        <a:p>
          <a:endParaRPr lang="en-US"/>
        </a:p>
      </dgm:t>
    </dgm:pt>
    <dgm:pt modelId="{401DD16E-FEE0-40D6-A43B-9E76E9FB1728}" type="sibTrans" cxnId="{4EA76341-C86E-4888-921A-779D449C64F0}">
      <dgm:prSet/>
      <dgm:spPr/>
      <dgm:t>
        <a:bodyPr/>
        <a:lstStyle/>
        <a:p>
          <a:endParaRPr lang="en-US"/>
        </a:p>
      </dgm:t>
    </dgm:pt>
    <dgm:pt modelId="{53F265AF-625A-4E67-9779-75CB64C95557}" type="pres">
      <dgm:prSet presAssocID="{19BDF3E9-CD59-4715-964D-586D7CC45E53}" presName="Name0" presStyleCnt="0">
        <dgm:presLayoutVars>
          <dgm:dir/>
          <dgm:animLvl val="lvl"/>
          <dgm:resizeHandles val="exact"/>
        </dgm:presLayoutVars>
      </dgm:prSet>
      <dgm:spPr/>
    </dgm:pt>
    <dgm:pt modelId="{AA64135D-57BD-482D-BFB7-9C6FB7AFF83D}" type="pres">
      <dgm:prSet presAssocID="{CD4226EB-BC18-4ECF-BEDD-31C99E89F231}" presName="linNode" presStyleCnt="0"/>
      <dgm:spPr/>
    </dgm:pt>
    <dgm:pt modelId="{6FC20AEE-2F6E-46DB-A51B-93F877D8FD40}" type="pres">
      <dgm:prSet presAssocID="{CD4226EB-BC18-4ECF-BEDD-31C99E89F231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13D9E557-702B-4C24-841F-49BB283E1982}" type="pres">
      <dgm:prSet presAssocID="{CD4226EB-BC18-4ECF-BEDD-31C99E89F231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8EE71905-F4C6-4C8C-A3CC-8C4BA72ECC69}" srcId="{CD4226EB-BC18-4ECF-BEDD-31C99E89F231}" destId="{FD8F08B8-14BD-4524-B710-E97B1C7A856D}" srcOrd="0" destOrd="0" parTransId="{15C4077D-C10A-4239-A817-820232E8AD65}" sibTransId="{517C2635-7997-48F8-BBBD-833C4FA3AC9C}"/>
    <dgm:cxn modelId="{55701222-9CFC-4899-AD6C-D5E22559DEF9}" type="presOf" srcId="{D81928BE-0C5A-4069-BF6A-6FDAC4BCFDDC}" destId="{13D9E557-702B-4C24-841F-49BB283E1982}" srcOrd="0" destOrd="1" presId="urn:microsoft.com/office/officeart/2005/8/layout/vList5"/>
    <dgm:cxn modelId="{F5141461-342A-443F-A2C7-BE439F821047}" srcId="{19BDF3E9-CD59-4715-964D-586D7CC45E53}" destId="{CD4226EB-BC18-4ECF-BEDD-31C99E89F231}" srcOrd="0" destOrd="0" parTransId="{DB22BA1E-E0FD-41E4-BD4F-D0B0F0248611}" sibTransId="{AF79B8F2-3E24-4475-A572-293034346C60}"/>
    <dgm:cxn modelId="{4EA76341-C86E-4888-921A-779D449C64F0}" srcId="{CD4226EB-BC18-4ECF-BEDD-31C99E89F231}" destId="{D81928BE-0C5A-4069-BF6A-6FDAC4BCFDDC}" srcOrd="1" destOrd="0" parTransId="{4DC5286D-6C3D-4C0D-8C93-7CF000D27757}" sibTransId="{401DD16E-FEE0-40D6-A43B-9E76E9FB1728}"/>
    <dgm:cxn modelId="{20AC47A1-87E1-42E9-849F-0EB48F4B2496}" type="presOf" srcId="{CD4226EB-BC18-4ECF-BEDD-31C99E89F231}" destId="{6FC20AEE-2F6E-46DB-A51B-93F877D8FD40}" srcOrd="0" destOrd="0" presId="urn:microsoft.com/office/officeart/2005/8/layout/vList5"/>
    <dgm:cxn modelId="{B4D80DAD-D517-48E6-8E29-15D1E222C9AB}" type="presOf" srcId="{19BDF3E9-CD59-4715-964D-586D7CC45E53}" destId="{53F265AF-625A-4E67-9779-75CB64C95557}" srcOrd="0" destOrd="0" presId="urn:microsoft.com/office/officeart/2005/8/layout/vList5"/>
    <dgm:cxn modelId="{648693D1-EFB0-401B-8F0D-E15002A075A6}" type="presOf" srcId="{FD8F08B8-14BD-4524-B710-E97B1C7A856D}" destId="{13D9E557-702B-4C24-841F-49BB283E1982}" srcOrd="0" destOrd="0" presId="urn:microsoft.com/office/officeart/2005/8/layout/vList5"/>
    <dgm:cxn modelId="{A83F3104-D3B7-4BCD-8E85-2F72784C2DB6}" type="presParOf" srcId="{53F265AF-625A-4E67-9779-75CB64C95557}" destId="{AA64135D-57BD-482D-BFB7-9C6FB7AFF83D}" srcOrd="0" destOrd="0" presId="urn:microsoft.com/office/officeart/2005/8/layout/vList5"/>
    <dgm:cxn modelId="{B350CF3B-DCE4-4099-B357-982A86C6A6D4}" type="presParOf" srcId="{AA64135D-57BD-482D-BFB7-9C6FB7AFF83D}" destId="{6FC20AEE-2F6E-46DB-A51B-93F877D8FD40}" srcOrd="0" destOrd="0" presId="urn:microsoft.com/office/officeart/2005/8/layout/vList5"/>
    <dgm:cxn modelId="{BFFBF156-4BB0-4F3D-B1B5-D6CCB23237F3}" type="presParOf" srcId="{AA64135D-57BD-482D-BFB7-9C6FB7AFF83D}" destId="{13D9E557-702B-4C24-841F-49BB283E198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28BFEC0-4588-4DBC-921A-03504ADD7A0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BF2AA06-CD40-466F-B6C3-6C930E01315B}">
      <dgm:prSet/>
      <dgm:spPr/>
      <dgm:t>
        <a:bodyPr/>
        <a:lstStyle/>
        <a:p>
          <a:r>
            <a:rPr lang="nl-BE"/>
            <a:t>HTML</a:t>
          </a:r>
          <a:endParaRPr lang="en-US"/>
        </a:p>
      </dgm:t>
    </dgm:pt>
    <dgm:pt modelId="{DD426EEE-29F2-4062-9F6E-8E276D6A067A}" type="parTrans" cxnId="{B0C67875-F1C8-4B0B-A0E3-4B06D7E20CB4}">
      <dgm:prSet/>
      <dgm:spPr/>
      <dgm:t>
        <a:bodyPr/>
        <a:lstStyle/>
        <a:p>
          <a:endParaRPr lang="en-US"/>
        </a:p>
      </dgm:t>
    </dgm:pt>
    <dgm:pt modelId="{31C15CE0-49FE-47BB-9D34-9FC8F7FEAA73}" type="sibTrans" cxnId="{B0C67875-F1C8-4B0B-A0E3-4B06D7E20CB4}">
      <dgm:prSet/>
      <dgm:spPr/>
      <dgm:t>
        <a:bodyPr/>
        <a:lstStyle/>
        <a:p>
          <a:endParaRPr lang="en-US"/>
        </a:p>
      </dgm:t>
    </dgm:pt>
    <dgm:pt modelId="{0B9E2420-82A7-40E0-AB99-129437DC5F61}">
      <dgm:prSet/>
      <dgm:spPr/>
      <dgm:t>
        <a:bodyPr/>
        <a:lstStyle/>
        <a:p>
          <a:r>
            <a:rPr lang="nl-BE"/>
            <a:t>Good HTML 5 usage</a:t>
          </a:r>
          <a:endParaRPr lang="en-US"/>
        </a:p>
      </dgm:t>
    </dgm:pt>
    <dgm:pt modelId="{92CD5B90-C4BE-4815-A9F6-63056677FBA4}" type="parTrans" cxnId="{7A0755E7-B574-4B0D-914F-64F721B2BCE1}">
      <dgm:prSet/>
      <dgm:spPr/>
      <dgm:t>
        <a:bodyPr/>
        <a:lstStyle/>
        <a:p>
          <a:endParaRPr lang="en-US"/>
        </a:p>
      </dgm:t>
    </dgm:pt>
    <dgm:pt modelId="{6CCED43F-7DFF-4BFD-9AEC-F93D4BFFB43A}" type="sibTrans" cxnId="{7A0755E7-B574-4B0D-914F-64F721B2BCE1}">
      <dgm:prSet/>
      <dgm:spPr/>
      <dgm:t>
        <a:bodyPr/>
        <a:lstStyle/>
        <a:p>
          <a:endParaRPr lang="en-US"/>
        </a:p>
      </dgm:t>
    </dgm:pt>
    <dgm:pt modelId="{D9B3B49B-C194-41F7-9DBF-BCECACC7C9DA}">
      <dgm:prSet/>
      <dgm:spPr/>
      <dgm:t>
        <a:bodyPr/>
        <a:lstStyle/>
        <a:p>
          <a:r>
            <a:rPr lang="nl-BE"/>
            <a:t>Breadcrumbs</a:t>
          </a:r>
          <a:endParaRPr lang="en-US"/>
        </a:p>
      </dgm:t>
    </dgm:pt>
    <dgm:pt modelId="{EB5F39E7-BE35-4EE5-9518-DAA4ADB099B9}" type="parTrans" cxnId="{67360CA7-1055-44DB-9E9B-135B6E7ED247}">
      <dgm:prSet/>
      <dgm:spPr/>
      <dgm:t>
        <a:bodyPr/>
        <a:lstStyle/>
        <a:p>
          <a:endParaRPr lang="en-US"/>
        </a:p>
      </dgm:t>
    </dgm:pt>
    <dgm:pt modelId="{4102353F-B2B8-4497-8427-CB54533F20F1}" type="sibTrans" cxnId="{67360CA7-1055-44DB-9E9B-135B6E7ED247}">
      <dgm:prSet/>
      <dgm:spPr/>
      <dgm:t>
        <a:bodyPr/>
        <a:lstStyle/>
        <a:p>
          <a:endParaRPr lang="en-US"/>
        </a:p>
      </dgm:t>
    </dgm:pt>
    <dgm:pt modelId="{B931CECF-C432-4AEE-9EC5-77396D2E182E}" type="pres">
      <dgm:prSet presAssocID="{A28BFEC0-4588-4DBC-921A-03504ADD7A0B}" presName="Name0" presStyleCnt="0">
        <dgm:presLayoutVars>
          <dgm:dir/>
          <dgm:animLvl val="lvl"/>
          <dgm:resizeHandles val="exact"/>
        </dgm:presLayoutVars>
      </dgm:prSet>
      <dgm:spPr/>
    </dgm:pt>
    <dgm:pt modelId="{30209DA3-E377-4158-A185-8CF6D6002A79}" type="pres">
      <dgm:prSet presAssocID="{BBF2AA06-CD40-466F-B6C3-6C930E01315B}" presName="linNode" presStyleCnt="0"/>
      <dgm:spPr/>
    </dgm:pt>
    <dgm:pt modelId="{21676329-616B-4607-9C58-5B35BF1A6C92}" type="pres">
      <dgm:prSet presAssocID="{BBF2AA06-CD40-466F-B6C3-6C930E01315B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22C19E70-63CF-4910-8338-54ADE640B9BE}" type="pres">
      <dgm:prSet presAssocID="{BBF2AA06-CD40-466F-B6C3-6C930E01315B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E60E5833-227F-46E7-8FE2-5F7146D336DF}" type="presOf" srcId="{D9B3B49B-C194-41F7-9DBF-BCECACC7C9DA}" destId="{22C19E70-63CF-4910-8338-54ADE640B9BE}" srcOrd="0" destOrd="1" presId="urn:microsoft.com/office/officeart/2005/8/layout/vList5"/>
    <dgm:cxn modelId="{B0C67875-F1C8-4B0B-A0E3-4B06D7E20CB4}" srcId="{A28BFEC0-4588-4DBC-921A-03504ADD7A0B}" destId="{BBF2AA06-CD40-466F-B6C3-6C930E01315B}" srcOrd="0" destOrd="0" parTransId="{DD426EEE-29F2-4062-9F6E-8E276D6A067A}" sibTransId="{31C15CE0-49FE-47BB-9D34-9FC8F7FEAA73}"/>
    <dgm:cxn modelId="{67360CA7-1055-44DB-9E9B-135B6E7ED247}" srcId="{BBF2AA06-CD40-466F-B6C3-6C930E01315B}" destId="{D9B3B49B-C194-41F7-9DBF-BCECACC7C9DA}" srcOrd="1" destOrd="0" parTransId="{EB5F39E7-BE35-4EE5-9518-DAA4ADB099B9}" sibTransId="{4102353F-B2B8-4497-8427-CB54533F20F1}"/>
    <dgm:cxn modelId="{18BC76D6-E2B5-4AF6-B6EC-AC037A66BE44}" type="presOf" srcId="{0B9E2420-82A7-40E0-AB99-129437DC5F61}" destId="{22C19E70-63CF-4910-8338-54ADE640B9BE}" srcOrd="0" destOrd="0" presId="urn:microsoft.com/office/officeart/2005/8/layout/vList5"/>
    <dgm:cxn modelId="{7A0755E7-B574-4B0D-914F-64F721B2BCE1}" srcId="{BBF2AA06-CD40-466F-B6C3-6C930E01315B}" destId="{0B9E2420-82A7-40E0-AB99-129437DC5F61}" srcOrd="0" destOrd="0" parTransId="{92CD5B90-C4BE-4815-A9F6-63056677FBA4}" sibTransId="{6CCED43F-7DFF-4BFD-9AEC-F93D4BFFB43A}"/>
    <dgm:cxn modelId="{D7C9F8EC-5F39-4E79-9AAB-922502435A2B}" type="presOf" srcId="{BBF2AA06-CD40-466F-B6C3-6C930E01315B}" destId="{21676329-616B-4607-9C58-5B35BF1A6C92}" srcOrd="0" destOrd="0" presId="urn:microsoft.com/office/officeart/2005/8/layout/vList5"/>
    <dgm:cxn modelId="{254305FD-ACAE-4805-9EC4-EE19E8A46F46}" type="presOf" srcId="{A28BFEC0-4588-4DBC-921A-03504ADD7A0B}" destId="{B931CECF-C432-4AEE-9EC5-77396D2E182E}" srcOrd="0" destOrd="0" presId="urn:microsoft.com/office/officeart/2005/8/layout/vList5"/>
    <dgm:cxn modelId="{4E6C28AB-A4BB-47AE-937D-E0D52AA1B471}" type="presParOf" srcId="{B931CECF-C432-4AEE-9EC5-77396D2E182E}" destId="{30209DA3-E377-4158-A185-8CF6D6002A79}" srcOrd="0" destOrd="0" presId="urn:microsoft.com/office/officeart/2005/8/layout/vList5"/>
    <dgm:cxn modelId="{37123DA6-A279-4AE1-B638-29CC182B0BF0}" type="presParOf" srcId="{30209DA3-E377-4158-A185-8CF6D6002A79}" destId="{21676329-616B-4607-9C58-5B35BF1A6C92}" srcOrd="0" destOrd="0" presId="urn:microsoft.com/office/officeart/2005/8/layout/vList5"/>
    <dgm:cxn modelId="{288555DC-C618-479A-BAAF-D19BD5601F1C}" type="presParOf" srcId="{30209DA3-E377-4158-A185-8CF6D6002A79}" destId="{22C19E70-63CF-4910-8338-54ADE640B9B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94297-6CA7-4AC5-889B-2EB829CEAA49}">
      <dsp:nvSpPr>
        <dsp:cNvPr id="0" name=""/>
        <dsp:cNvSpPr/>
      </dsp:nvSpPr>
      <dsp:spPr>
        <a:xfrm rot="5400000">
          <a:off x="6269113" y="-2263068"/>
          <a:ext cx="176298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kern="1200"/>
            <a:t>Provide ALT text for Images</a:t>
          </a:r>
        </a:p>
      </dsp:txBody>
      <dsp:txXfrm rot="-5400000">
        <a:off x="3785615" y="306492"/>
        <a:ext cx="6643922" cy="1590864"/>
      </dsp:txXfrm>
    </dsp:sp>
    <dsp:sp modelId="{C4529187-5317-48D7-9B44-D91F992A76B0}">
      <dsp:nvSpPr>
        <dsp:cNvPr id="0" name=""/>
        <dsp:cNvSpPr/>
      </dsp:nvSpPr>
      <dsp:spPr>
        <a:xfrm>
          <a:off x="0" y="55"/>
          <a:ext cx="3785616" cy="22037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HTML</a:t>
          </a:r>
        </a:p>
      </dsp:txBody>
      <dsp:txXfrm>
        <a:off x="107577" y="107632"/>
        <a:ext cx="3570462" cy="1988581"/>
      </dsp:txXfrm>
    </dsp:sp>
    <dsp:sp modelId="{6EBAA154-C8F5-49C6-8BA5-30D9BD58AEA8}">
      <dsp:nvSpPr>
        <dsp:cNvPr id="0" name=""/>
        <dsp:cNvSpPr/>
      </dsp:nvSpPr>
      <dsp:spPr>
        <a:xfrm rot="5400000">
          <a:off x="6269113" y="50853"/>
          <a:ext cx="176298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kern="1200"/>
            <a:t>Include ALT descriptions in models</a:t>
          </a:r>
        </a:p>
      </dsp:txBody>
      <dsp:txXfrm rot="-5400000">
        <a:off x="3785615" y="2620413"/>
        <a:ext cx="6643922" cy="1590864"/>
      </dsp:txXfrm>
    </dsp:sp>
    <dsp:sp modelId="{CEDC4C26-7B84-4521-AD17-C8F82DE9F18B}">
      <dsp:nvSpPr>
        <dsp:cNvPr id="0" name=""/>
        <dsp:cNvSpPr/>
      </dsp:nvSpPr>
      <dsp:spPr>
        <a:xfrm>
          <a:off x="0" y="2313977"/>
          <a:ext cx="3785616" cy="22037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/>
            <a:t>Blazor</a:t>
          </a:r>
          <a:endParaRPr lang="en-US" sz="6500" kern="1200" dirty="0"/>
        </a:p>
      </dsp:txBody>
      <dsp:txXfrm>
        <a:off x="107577" y="2421554"/>
        <a:ext cx="3570462" cy="198858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66BF7-9DC3-47D4-8CC5-A1AB56634D2F}">
      <dsp:nvSpPr>
        <dsp:cNvPr id="0" name=""/>
        <dsp:cNvSpPr/>
      </dsp:nvSpPr>
      <dsp:spPr>
        <a:xfrm rot="5400000">
          <a:off x="5343500" y="-1106107"/>
          <a:ext cx="3614215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5400" kern="1200"/>
            <a:t>The web (&amp; additional tools) does the most things for you</a:t>
          </a:r>
          <a:endParaRPr lang="en-US" sz="5400" kern="1200"/>
        </a:p>
      </dsp:txBody>
      <dsp:txXfrm rot="-5400000">
        <a:off x="3785616" y="628208"/>
        <a:ext cx="6553553" cy="3261353"/>
      </dsp:txXfrm>
    </dsp:sp>
    <dsp:sp modelId="{7F335CBF-FDEF-4120-A432-47B264D17139}">
      <dsp:nvSpPr>
        <dsp:cNvPr id="0" name=""/>
        <dsp:cNvSpPr/>
      </dsp:nvSpPr>
      <dsp:spPr>
        <a:xfrm>
          <a:off x="0" y="0"/>
          <a:ext cx="3785616" cy="45177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6500" kern="1200" dirty="0"/>
            <a:t>HTML 5</a:t>
          </a:r>
          <a:endParaRPr lang="en-US" sz="6500" kern="1200" dirty="0"/>
        </a:p>
      </dsp:txBody>
      <dsp:txXfrm>
        <a:off x="184799" y="184799"/>
        <a:ext cx="3416018" cy="41481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80CC5-2635-400A-8EA7-5D2070E90DF8}">
      <dsp:nvSpPr>
        <dsp:cNvPr id="0" name=""/>
        <dsp:cNvSpPr/>
      </dsp:nvSpPr>
      <dsp:spPr>
        <a:xfrm rot="5400000">
          <a:off x="5343500" y="-1106107"/>
          <a:ext cx="3614215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99060" rIns="198120" bIns="99060" numCol="1" spcCol="1270" anchor="ctr" anchorCtr="0">
          <a:noAutofit/>
        </a:bodyPr>
        <a:lstStyle/>
        <a:p>
          <a:pPr marL="285750" lvl="1" indent="-285750" algn="l" defTabSz="2311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200" kern="1200"/>
            <a:t>Use HTML 5 Standards</a:t>
          </a:r>
        </a:p>
        <a:p>
          <a:pPr marL="285750" lvl="1" indent="-285750" algn="l" defTabSz="2311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200" kern="1200"/>
            <a:t>Use a Modern UI Framework</a:t>
          </a:r>
        </a:p>
      </dsp:txBody>
      <dsp:txXfrm rot="-5400000">
        <a:off x="3785616" y="628208"/>
        <a:ext cx="6553553" cy="3261353"/>
      </dsp:txXfrm>
    </dsp:sp>
    <dsp:sp modelId="{D2334ECB-FB57-488F-A5C2-D3097FC2BFB0}">
      <dsp:nvSpPr>
        <dsp:cNvPr id="0" name=""/>
        <dsp:cNvSpPr/>
      </dsp:nvSpPr>
      <dsp:spPr>
        <a:xfrm>
          <a:off x="0" y="0"/>
          <a:ext cx="3785616" cy="45177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HTML</a:t>
          </a:r>
        </a:p>
      </dsp:txBody>
      <dsp:txXfrm>
        <a:off x="184799" y="184799"/>
        <a:ext cx="3416018" cy="41481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AFD35-5242-43AB-921A-6BD58B725472}">
      <dsp:nvSpPr>
        <dsp:cNvPr id="0" name=""/>
        <dsp:cNvSpPr/>
      </dsp:nvSpPr>
      <dsp:spPr>
        <a:xfrm rot="5400000">
          <a:off x="5343500" y="-1106107"/>
          <a:ext cx="3614215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100" kern="1200"/>
            <a:t>Be sure that the text is big enough</a:t>
          </a:r>
        </a:p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100" kern="1200"/>
            <a:t>Use the standards</a:t>
          </a:r>
        </a:p>
      </dsp:txBody>
      <dsp:txXfrm rot="-5400000">
        <a:off x="3785616" y="628208"/>
        <a:ext cx="6553553" cy="3261353"/>
      </dsp:txXfrm>
    </dsp:sp>
    <dsp:sp modelId="{E9A98B8D-B81B-4787-840B-A8AA6D74EF46}">
      <dsp:nvSpPr>
        <dsp:cNvPr id="0" name=""/>
        <dsp:cNvSpPr/>
      </dsp:nvSpPr>
      <dsp:spPr>
        <a:xfrm>
          <a:off x="0" y="0"/>
          <a:ext cx="3785616" cy="45177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HTML</a:t>
          </a:r>
        </a:p>
      </dsp:txBody>
      <dsp:txXfrm>
        <a:off x="184799" y="184799"/>
        <a:ext cx="3416018" cy="41481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1762C1-47D7-4FB8-B512-5AB3F8EF4DB8}">
      <dsp:nvSpPr>
        <dsp:cNvPr id="0" name=""/>
        <dsp:cNvSpPr/>
      </dsp:nvSpPr>
      <dsp:spPr>
        <a:xfrm>
          <a:off x="0" y="0"/>
          <a:ext cx="3286125" cy="451802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600" kern="1200"/>
            <a:t>Use a (*) for error Items</a:t>
          </a:r>
          <a:endParaRPr lang="en-US" sz="2600" kern="1200"/>
        </a:p>
      </dsp:txBody>
      <dsp:txXfrm>
        <a:off x="0" y="1716849"/>
        <a:ext cx="3286125" cy="2710815"/>
      </dsp:txXfrm>
    </dsp:sp>
    <dsp:sp modelId="{74056235-B6D6-433D-B664-37A47797D7CE}">
      <dsp:nvSpPr>
        <dsp:cNvPr id="0" name=""/>
        <dsp:cNvSpPr/>
      </dsp:nvSpPr>
      <dsp:spPr>
        <a:xfrm>
          <a:off x="965358" y="451802"/>
          <a:ext cx="1355407" cy="13554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673" tIns="12700" rIns="10567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63853" y="650297"/>
        <a:ext cx="958417" cy="958417"/>
      </dsp:txXfrm>
    </dsp:sp>
    <dsp:sp modelId="{E1A222B3-52DE-4996-B5FE-8CFA620DD8E0}">
      <dsp:nvSpPr>
        <dsp:cNvPr id="0" name=""/>
        <dsp:cNvSpPr/>
      </dsp:nvSpPr>
      <dsp:spPr>
        <a:xfrm>
          <a:off x="0" y="4517953"/>
          <a:ext cx="3286125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952DEF9-E90A-4038-B097-231264D22401}">
      <dsp:nvSpPr>
        <dsp:cNvPr id="0" name=""/>
        <dsp:cNvSpPr/>
      </dsp:nvSpPr>
      <dsp:spPr>
        <a:xfrm>
          <a:off x="3614737" y="0"/>
          <a:ext cx="3286125" cy="451802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600" kern="1200" dirty="0"/>
            <a:t>Show </a:t>
          </a:r>
          <a:r>
            <a:rPr lang="nl-NL" sz="2600" kern="1200" dirty="0" err="1"/>
            <a:t>an</a:t>
          </a:r>
          <a:r>
            <a:rPr lang="nl-NL" sz="2600" kern="1200" dirty="0"/>
            <a:t> </a:t>
          </a:r>
          <a:r>
            <a:rPr lang="nl-NL" sz="2600" kern="1200" dirty="0" err="1"/>
            <a:t>exlamation</a:t>
          </a:r>
          <a:r>
            <a:rPr lang="nl-NL" sz="2600" kern="1200" dirty="0"/>
            <a:t> mark </a:t>
          </a:r>
          <a:r>
            <a:rPr lang="nl-NL" sz="2600" kern="1200" dirty="0" err="1"/>
            <a:t>when</a:t>
          </a:r>
          <a:r>
            <a:rPr lang="nl-NL" sz="2600" kern="1200" dirty="0"/>
            <a:t> </a:t>
          </a:r>
          <a:r>
            <a:rPr lang="nl-NL" sz="2600" kern="1200" dirty="0" err="1"/>
            <a:t>danger</a:t>
          </a:r>
          <a:r>
            <a:rPr lang="nl-NL" sz="2600" kern="1200" dirty="0"/>
            <a:t>!</a:t>
          </a:r>
          <a:endParaRPr lang="en-US" sz="2600" kern="1200" dirty="0"/>
        </a:p>
      </dsp:txBody>
      <dsp:txXfrm>
        <a:off x="3614737" y="1716849"/>
        <a:ext cx="3286125" cy="2710815"/>
      </dsp:txXfrm>
    </dsp:sp>
    <dsp:sp modelId="{C0B575A8-B2DA-408F-9E87-F21C6A519762}">
      <dsp:nvSpPr>
        <dsp:cNvPr id="0" name=""/>
        <dsp:cNvSpPr/>
      </dsp:nvSpPr>
      <dsp:spPr>
        <a:xfrm>
          <a:off x="4580096" y="451802"/>
          <a:ext cx="1355407" cy="13554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673" tIns="12700" rIns="10567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4778591" y="650297"/>
        <a:ext cx="958417" cy="958417"/>
      </dsp:txXfrm>
    </dsp:sp>
    <dsp:sp modelId="{2B92C5BC-DB00-4B01-971D-51DA203BD9AC}">
      <dsp:nvSpPr>
        <dsp:cNvPr id="0" name=""/>
        <dsp:cNvSpPr/>
      </dsp:nvSpPr>
      <dsp:spPr>
        <a:xfrm>
          <a:off x="3614737" y="4517953"/>
          <a:ext cx="3286125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C38E78-8637-422D-A4D8-B7C0F0D9DC97}">
      <dsp:nvSpPr>
        <dsp:cNvPr id="0" name=""/>
        <dsp:cNvSpPr/>
      </dsp:nvSpPr>
      <dsp:spPr>
        <a:xfrm>
          <a:off x="7229475" y="0"/>
          <a:ext cx="3286125" cy="451802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600" kern="1200"/>
            <a:t>Use words as delete / confirm </a:t>
          </a:r>
          <a:endParaRPr lang="en-US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000" kern="1200"/>
            <a:t>Not only red / green</a:t>
          </a:r>
          <a:endParaRPr lang="en-US" sz="2000" kern="1200"/>
        </a:p>
      </dsp:txBody>
      <dsp:txXfrm>
        <a:off x="7229475" y="1716849"/>
        <a:ext cx="3286125" cy="2710815"/>
      </dsp:txXfrm>
    </dsp:sp>
    <dsp:sp modelId="{346AB4D4-FA73-49A0-BEBA-F0D493AFC809}">
      <dsp:nvSpPr>
        <dsp:cNvPr id="0" name=""/>
        <dsp:cNvSpPr/>
      </dsp:nvSpPr>
      <dsp:spPr>
        <a:xfrm>
          <a:off x="8194833" y="451802"/>
          <a:ext cx="1355407" cy="13554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673" tIns="12700" rIns="10567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3</a:t>
          </a:r>
        </a:p>
      </dsp:txBody>
      <dsp:txXfrm>
        <a:off x="8393328" y="650297"/>
        <a:ext cx="958417" cy="958417"/>
      </dsp:txXfrm>
    </dsp:sp>
    <dsp:sp modelId="{87DD1092-1EA6-45F7-A162-81C0B671B883}">
      <dsp:nvSpPr>
        <dsp:cNvPr id="0" name=""/>
        <dsp:cNvSpPr/>
      </dsp:nvSpPr>
      <dsp:spPr>
        <a:xfrm>
          <a:off x="7229475" y="4517953"/>
          <a:ext cx="3286125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94297-6CA7-4AC5-889B-2EB829CEAA49}">
      <dsp:nvSpPr>
        <dsp:cNvPr id="0" name=""/>
        <dsp:cNvSpPr/>
      </dsp:nvSpPr>
      <dsp:spPr>
        <a:xfrm rot="5400000">
          <a:off x="3737889" y="-1348754"/>
          <a:ext cx="1052637" cy="40133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Add ‘Footer’ in </a:t>
          </a:r>
          <a:r>
            <a:rPr lang="en-US" sz="2900" kern="1200" dirty="0" err="1"/>
            <a:t>css</a:t>
          </a:r>
          <a:r>
            <a:rPr lang="en-US" sz="2900" kern="1200" dirty="0"/>
            <a:t> file</a:t>
          </a:r>
        </a:p>
      </dsp:txBody>
      <dsp:txXfrm rot="-5400000">
        <a:off x="2257522" y="182999"/>
        <a:ext cx="3961986" cy="949865"/>
      </dsp:txXfrm>
    </dsp:sp>
    <dsp:sp modelId="{C4529187-5317-48D7-9B44-D91F992A76B0}">
      <dsp:nvSpPr>
        <dsp:cNvPr id="0" name=""/>
        <dsp:cNvSpPr/>
      </dsp:nvSpPr>
      <dsp:spPr>
        <a:xfrm>
          <a:off x="0" y="32"/>
          <a:ext cx="2257521" cy="13157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HTML</a:t>
          </a:r>
        </a:p>
      </dsp:txBody>
      <dsp:txXfrm>
        <a:off x="64232" y="64264"/>
        <a:ext cx="2129057" cy="1187332"/>
      </dsp:txXfrm>
    </dsp:sp>
    <dsp:sp modelId="{6EBAA154-C8F5-49C6-8BA5-30D9BD58AEA8}">
      <dsp:nvSpPr>
        <dsp:cNvPr id="0" name=""/>
        <dsp:cNvSpPr/>
      </dsp:nvSpPr>
      <dsp:spPr>
        <a:xfrm rot="5400000">
          <a:off x="3737889" y="32831"/>
          <a:ext cx="1052637" cy="40133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900" kern="1200" dirty="0" err="1"/>
            <a:t>FootNav</a:t>
          </a:r>
          <a:r>
            <a:rPr lang="nl-BE" sz="2900" kern="1200" dirty="0"/>
            <a:t> </a:t>
          </a:r>
          <a:r>
            <a:rPr lang="nl-BE" sz="2900" kern="1200" dirty="0" err="1"/>
            <a:t>components</a:t>
          </a:r>
          <a:endParaRPr lang="en-US" sz="2900" kern="1200" dirty="0"/>
        </a:p>
      </dsp:txBody>
      <dsp:txXfrm rot="-5400000">
        <a:off x="2257522" y="1564584"/>
        <a:ext cx="3961986" cy="949865"/>
      </dsp:txXfrm>
    </dsp:sp>
    <dsp:sp modelId="{CEDC4C26-7B84-4521-AD17-C8F82DE9F18B}">
      <dsp:nvSpPr>
        <dsp:cNvPr id="0" name=""/>
        <dsp:cNvSpPr/>
      </dsp:nvSpPr>
      <dsp:spPr>
        <a:xfrm>
          <a:off x="0" y="1381619"/>
          <a:ext cx="2257521" cy="13157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 err="1"/>
            <a:t>Blazor</a:t>
          </a:r>
          <a:endParaRPr lang="en-US" sz="4300" kern="1200" dirty="0"/>
        </a:p>
      </dsp:txBody>
      <dsp:txXfrm>
        <a:off x="64232" y="1445851"/>
        <a:ext cx="2129057" cy="11873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91D5EE-773E-4078-80C5-4AC4A4DCA371}">
      <dsp:nvSpPr>
        <dsp:cNvPr id="0" name=""/>
        <dsp:cNvSpPr/>
      </dsp:nvSpPr>
      <dsp:spPr>
        <a:xfrm rot="5400000">
          <a:off x="5343500" y="-1106107"/>
          <a:ext cx="3614215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99060" rIns="198120" bIns="99060" numCol="1" spcCol="1270" anchor="ctr" anchorCtr="0">
          <a:noAutofit/>
        </a:bodyPr>
        <a:lstStyle/>
        <a:p>
          <a:pPr marL="285750" lvl="1" indent="-285750" algn="l" defTabSz="2311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5200" kern="1200"/>
            <a:t>Use bigger images than CSS layout</a:t>
          </a:r>
          <a:endParaRPr lang="en-US" sz="5200" kern="1200"/>
        </a:p>
        <a:p>
          <a:pPr marL="285750" lvl="1" indent="-285750" algn="l" defTabSz="2311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5200" kern="1200"/>
            <a:t>Resize with CSS</a:t>
          </a:r>
          <a:endParaRPr lang="en-US" sz="5200" kern="1200"/>
        </a:p>
      </dsp:txBody>
      <dsp:txXfrm rot="-5400000">
        <a:off x="3785616" y="628208"/>
        <a:ext cx="6553553" cy="3261353"/>
      </dsp:txXfrm>
    </dsp:sp>
    <dsp:sp modelId="{D62B10EA-9EE2-4124-B854-F9B8E53C56B4}">
      <dsp:nvSpPr>
        <dsp:cNvPr id="0" name=""/>
        <dsp:cNvSpPr/>
      </dsp:nvSpPr>
      <dsp:spPr>
        <a:xfrm>
          <a:off x="0" y="0"/>
          <a:ext cx="3785616" cy="45177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6500" kern="1200"/>
            <a:t>HTML</a:t>
          </a:r>
          <a:endParaRPr lang="en-US" sz="6500" kern="1200"/>
        </a:p>
      </dsp:txBody>
      <dsp:txXfrm>
        <a:off x="184799" y="184799"/>
        <a:ext cx="3416018" cy="414817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94297-6CA7-4AC5-889B-2EB829CEAA49}">
      <dsp:nvSpPr>
        <dsp:cNvPr id="0" name=""/>
        <dsp:cNvSpPr/>
      </dsp:nvSpPr>
      <dsp:spPr>
        <a:xfrm rot="5400000">
          <a:off x="6269063" y="-2263006"/>
          <a:ext cx="176308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Use Headings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600" kern="1200" dirty="0"/>
            <a:t>Be </a:t>
          </a:r>
          <a:r>
            <a:rPr lang="nl-BE" sz="2600" kern="1200" dirty="0" err="1"/>
            <a:t>aware</a:t>
          </a:r>
          <a:r>
            <a:rPr lang="nl-BE" sz="2600" kern="1200" dirty="0"/>
            <a:t> of a good </a:t>
          </a:r>
          <a:r>
            <a:rPr lang="nl-BE" sz="2600" kern="1200" dirty="0" err="1"/>
            <a:t>structure</a:t>
          </a:r>
          <a:endParaRPr lang="en-US" sz="2600" kern="1200" dirty="0"/>
        </a:p>
      </dsp:txBody>
      <dsp:txXfrm rot="-5400000">
        <a:off x="3785616" y="306508"/>
        <a:ext cx="6643917" cy="1590954"/>
      </dsp:txXfrm>
    </dsp:sp>
    <dsp:sp modelId="{C4529187-5317-48D7-9B44-D91F992A76B0}">
      <dsp:nvSpPr>
        <dsp:cNvPr id="0" name=""/>
        <dsp:cNvSpPr/>
      </dsp:nvSpPr>
      <dsp:spPr>
        <a:xfrm>
          <a:off x="0" y="55"/>
          <a:ext cx="3785616" cy="2203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HTML</a:t>
          </a:r>
        </a:p>
      </dsp:txBody>
      <dsp:txXfrm>
        <a:off x="107584" y="107639"/>
        <a:ext cx="3570448" cy="1988692"/>
      </dsp:txXfrm>
    </dsp:sp>
    <dsp:sp modelId="{6EBAA154-C8F5-49C6-8BA5-30D9BD58AEA8}">
      <dsp:nvSpPr>
        <dsp:cNvPr id="0" name=""/>
        <dsp:cNvSpPr/>
      </dsp:nvSpPr>
      <dsp:spPr>
        <a:xfrm rot="5400000">
          <a:off x="6269063" y="51047"/>
          <a:ext cx="176308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Use &lt;</a:t>
          </a:r>
          <a:r>
            <a:rPr lang="en-US" sz="2600" kern="1200" dirty="0" err="1"/>
            <a:t>EditForm</a:t>
          </a:r>
          <a:r>
            <a:rPr lang="en-US" sz="2600" kern="1200" dirty="0"/>
            <a:t>&gt; .. &lt;/</a:t>
          </a:r>
          <a:r>
            <a:rPr lang="en-US" sz="2600" kern="1200" dirty="0" err="1"/>
            <a:t>EditForm</a:t>
          </a:r>
          <a:r>
            <a:rPr lang="en-US" sz="2600" kern="1200" dirty="0"/>
            <a:t>&gt; for forms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600" kern="1200" dirty="0"/>
            <a:t>Be </a:t>
          </a:r>
          <a:r>
            <a:rPr lang="nl-BE" sz="2600" kern="1200" dirty="0" err="1"/>
            <a:t>aware</a:t>
          </a:r>
          <a:r>
            <a:rPr lang="nl-BE" sz="2600" kern="1200" dirty="0"/>
            <a:t> of the order of </a:t>
          </a:r>
          <a:r>
            <a:rPr lang="nl-BE" sz="2600" kern="1200" dirty="0" err="1"/>
            <a:t>components</a:t>
          </a:r>
          <a:r>
            <a:rPr lang="nl-BE" sz="2600" kern="1200" dirty="0"/>
            <a:t>!</a:t>
          </a:r>
          <a:endParaRPr lang="en-US" sz="2600" kern="1200" dirty="0"/>
        </a:p>
      </dsp:txBody>
      <dsp:txXfrm rot="-5400000">
        <a:off x="3785616" y="2620562"/>
        <a:ext cx="6643917" cy="1590954"/>
      </dsp:txXfrm>
    </dsp:sp>
    <dsp:sp modelId="{CEDC4C26-7B84-4521-AD17-C8F82DE9F18B}">
      <dsp:nvSpPr>
        <dsp:cNvPr id="0" name=""/>
        <dsp:cNvSpPr/>
      </dsp:nvSpPr>
      <dsp:spPr>
        <a:xfrm>
          <a:off x="0" y="2314109"/>
          <a:ext cx="3785616" cy="2203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/>
            <a:t>Blazor</a:t>
          </a:r>
          <a:endParaRPr lang="en-US" sz="6500" kern="1200" dirty="0"/>
        </a:p>
      </dsp:txBody>
      <dsp:txXfrm>
        <a:off x="107584" y="2421693"/>
        <a:ext cx="3570448" cy="198869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9E557-702B-4C24-841F-49BB283E1982}">
      <dsp:nvSpPr>
        <dsp:cNvPr id="0" name=""/>
        <dsp:cNvSpPr/>
      </dsp:nvSpPr>
      <dsp:spPr>
        <a:xfrm rot="5400000">
          <a:off x="5343500" y="-1106107"/>
          <a:ext cx="3614215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99060" rIns="198120" bIns="99060" numCol="1" spcCol="1270" anchor="ctr" anchorCtr="0">
          <a:noAutofit/>
        </a:bodyPr>
        <a:lstStyle/>
        <a:p>
          <a:pPr marL="285750" lvl="1" indent="-285750" algn="l" defTabSz="2311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5200" kern="1200"/>
            <a:t>Avoid Timers</a:t>
          </a:r>
          <a:endParaRPr lang="en-US" sz="5200" kern="1200"/>
        </a:p>
        <a:p>
          <a:pPr marL="285750" lvl="1" indent="-285750" algn="l" defTabSz="2311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5200" kern="1200"/>
            <a:t>When really needed: provide extend time</a:t>
          </a:r>
          <a:endParaRPr lang="en-US" sz="5200" kern="1200"/>
        </a:p>
      </dsp:txBody>
      <dsp:txXfrm rot="-5400000">
        <a:off x="3785616" y="628208"/>
        <a:ext cx="6553553" cy="3261353"/>
      </dsp:txXfrm>
    </dsp:sp>
    <dsp:sp modelId="{6FC20AEE-2F6E-46DB-A51B-93F877D8FD40}">
      <dsp:nvSpPr>
        <dsp:cNvPr id="0" name=""/>
        <dsp:cNvSpPr/>
      </dsp:nvSpPr>
      <dsp:spPr>
        <a:xfrm>
          <a:off x="0" y="0"/>
          <a:ext cx="3785616" cy="45177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6500" kern="1200"/>
            <a:t>Blazor</a:t>
          </a:r>
          <a:endParaRPr lang="en-US" sz="6500" kern="1200"/>
        </a:p>
      </dsp:txBody>
      <dsp:txXfrm>
        <a:off x="184799" y="184799"/>
        <a:ext cx="3416018" cy="414817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19E70-63CF-4910-8338-54ADE640B9BE}">
      <dsp:nvSpPr>
        <dsp:cNvPr id="0" name=""/>
        <dsp:cNvSpPr/>
      </dsp:nvSpPr>
      <dsp:spPr>
        <a:xfrm rot="5400000">
          <a:off x="5343500" y="-1106107"/>
          <a:ext cx="3614215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6500" kern="1200"/>
            <a:t>Good HTML 5 usage</a:t>
          </a:r>
          <a:endParaRPr lang="en-US" sz="6500" kern="1200"/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6500" kern="1200"/>
            <a:t>Breadcrumbs</a:t>
          </a:r>
          <a:endParaRPr lang="en-US" sz="6500" kern="1200"/>
        </a:p>
      </dsp:txBody>
      <dsp:txXfrm rot="-5400000">
        <a:off x="3785616" y="628208"/>
        <a:ext cx="6553553" cy="3261353"/>
      </dsp:txXfrm>
    </dsp:sp>
    <dsp:sp modelId="{21676329-616B-4607-9C58-5B35BF1A6C92}">
      <dsp:nvSpPr>
        <dsp:cNvPr id="0" name=""/>
        <dsp:cNvSpPr/>
      </dsp:nvSpPr>
      <dsp:spPr>
        <a:xfrm>
          <a:off x="0" y="0"/>
          <a:ext cx="3785616" cy="45177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6500" kern="1200"/>
            <a:t>HTML</a:t>
          </a:r>
          <a:endParaRPr lang="en-US" sz="6500" kern="1200"/>
        </a:p>
      </dsp:txBody>
      <dsp:txXfrm>
        <a:off x="184799" y="184799"/>
        <a:ext cx="3416018" cy="4148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 dirty="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160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2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13119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1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3194B-82ED-C796-A195-F76E21BD5ED1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8526224-7DB7-D2C7-92BA-3BC9FE9DF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21" name="Slide Number Placeholder 5" descr="Slide Number">
            <a:extLst>
              <a:ext uri="{FF2B5EF4-FFF2-40B4-BE49-F238E27FC236}">
                <a16:creationId xmlns:a16="http://schemas.microsoft.com/office/drawing/2014/main" id="{E2B7ED5F-9F11-7425-9FF6-9579D70F3114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22" name="Picture 21" descr="Scottish Summit Logo">
            <a:extLst>
              <a:ext uri="{FF2B5EF4-FFF2-40B4-BE49-F238E27FC236}">
                <a16:creationId xmlns:a16="http://schemas.microsoft.com/office/drawing/2014/main" id="{8C7BBA29-1D02-2170-4213-A39670B659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568240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2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76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64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 dirty="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42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6">
                  <a:lumMod val="5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  <a:gs pos="82000">
                <a:schemeClr val="accent6">
                  <a:lumMod val="50000"/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7F71707A-6F3C-904C-FE02-BB09ADD52290}"/>
              </a:ext>
            </a:extLst>
          </p:cNvPr>
          <p:cNvSpPr txBox="1">
            <a:spLocks/>
          </p:cNvSpPr>
          <p:nvPr userDrawn="1"/>
        </p:nvSpPr>
        <p:spPr>
          <a:xfrm>
            <a:off x="1804415" y="5299773"/>
            <a:ext cx="9637776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200" dirty="0">
                <a:ln w="12700">
                  <a:noFill/>
                </a:ln>
                <a:solidFill>
                  <a:schemeClr val="bg1"/>
                </a:solidFill>
                <a:effectLst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40477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100000">
                <a:schemeClr val="accent2">
                  <a:alpha val="50000"/>
                </a:schemeClr>
              </a:gs>
              <a:gs pos="82000">
                <a:schemeClr val="accent2"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4416" y="5349875"/>
            <a:ext cx="9637776" cy="365125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en-GB"/>
              <a:t>#ScottishSummit2022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57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4472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686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041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89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144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357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61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54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2006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9030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53B0-5B97-1F0E-4903-EC871BB05FBA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C3524C6-1FC2-09DA-2D18-1ACB3C2B8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5" name="Slide Number Placeholder 5" descr="Slide Number">
            <a:extLst>
              <a:ext uri="{FF2B5EF4-FFF2-40B4-BE49-F238E27FC236}">
                <a16:creationId xmlns:a16="http://schemas.microsoft.com/office/drawing/2014/main" id="{BE686D76-64E4-9DBD-D255-CA4A74695BCB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5D96107B-FC61-ED46-CFEF-1D0048F385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8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42357718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8897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1608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1513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72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79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320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2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711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19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721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7112" y="64428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C5762F-CAD8-5A7C-4C90-74EBD383FC18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68954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96" r:id="rId9"/>
    <p:sldLayoutId id="2147483697" r:id="rId10"/>
    <p:sldLayoutId id="2147483700" r:id="rId11"/>
    <p:sldLayoutId id="2147483662" r:id="rId12"/>
    <p:sldLayoutId id="2147483691" r:id="rId13"/>
    <p:sldLayoutId id="2147483693" r:id="rId14"/>
    <p:sldLayoutId id="2147483656" r:id="rId15"/>
    <p:sldLayoutId id="2147483657" r:id="rId16"/>
    <p:sldLayoutId id="2147483694" r:id="rId17"/>
    <p:sldLayoutId id="214748369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2398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5528" y="64428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1A5D84-8829-2A05-14C1-F27FA5FDAD30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8654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63" r:id="rId3"/>
    <p:sldLayoutId id="2147483672" r:id="rId4"/>
    <p:sldLayoutId id="2147483674" r:id="rId5"/>
    <p:sldLayoutId id="2147483676" r:id="rId6"/>
    <p:sldLayoutId id="2147483678" r:id="rId7"/>
    <p:sldLayoutId id="2147483680" r:id="rId8"/>
    <p:sldLayoutId id="2147483698" r:id="rId9"/>
    <p:sldLayoutId id="2147483699" r:id="rId10"/>
    <p:sldLayoutId id="2147483701" r:id="rId11"/>
    <p:sldLayoutId id="2147483687" r:id="rId12"/>
    <p:sldLayoutId id="2147483690" r:id="rId13"/>
    <p:sldLayoutId id="2147483692" r:id="rId14"/>
    <p:sldLayoutId id="2147483684" r:id="rId15"/>
    <p:sldLayoutId id="2147483686" r:id="rId16"/>
    <p:sldLayoutId id="2147483682" r:id="rId17"/>
    <p:sldLayoutId id="214748368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standards-guidelines/wcag/" TargetMode="External"/><Relationship Id="rId2" Type="http://schemas.openxmlformats.org/officeDocument/2006/relationships/hyperlink" Target="https://www.w3.org/WAI/standards-guidelines/w3c-proces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mailto:Dennie@DDSoft.be" TargetMode="Externa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6CDD7-D1E5-5576-694B-23148CABA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GB" dirty="0"/>
              <a:t>Blazing Accessibility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781AC7-0C5C-7A70-4F99-19D98087D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bg1"/>
          </a:solidFill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GB" dirty="0"/>
              <a:t>Dennie Declercq</a:t>
            </a:r>
          </a:p>
          <a:p>
            <a:r>
              <a:rPr lang="en-GB" dirty="0"/>
              <a:t>President &amp; Developer @ DDSoft</a:t>
            </a:r>
          </a:p>
        </p:txBody>
      </p:sp>
    </p:spTree>
    <p:extLst>
      <p:ext uri="{BB962C8B-B14F-4D97-AF65-F5344CB8AC3E}">
        <p14:creationId xmlns:p14="http://schemas.microsoft.com/office/powerpoint/2010/main" val="3343463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4CF077-A22D-F653-2BBA-C72A4ADA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Persona Spectrum</a:t>
            </a:r>
            <a:endParaRPr lang="en-US" dirty="0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5638A4C9-F492-36BB-457F-090425AE6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8494985"/>
              </p:ext>
            </p:extLst>
          </p:nvPr>
        </p:nvGraphicFramePr>
        <p:xfrm>
          <a:off x="1228724" y="1608138"/>
          <a:ext cx="9596292" cy="423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9073">
                  <a:extLst>
                    <a:ext uri="{9D8B030D-6E8A-4147-A177-3AD203B41FA5}">
                      <a16:colId xmlns:a16="http://schemas.microsoft.com/office/drawing/2014/main" val="1570158766"/>
                    </a:ext>
                  </a:extLst>
                </a:gridCol>
                <a:gridCol w="2399073">
                  <a:extLst>
                    <a:ext uri="{9D8B030D-6E8A-4147-A177-3AD203B41FA5}">
                      <a16:colId xmlns:a16="http://schemas.microsoft.com/office/drawing/2014/main" val="1562215955"/>
                    </a:ext>
                  </a:extLst>
                </a:gridCol>
                <a:gridCol w="2399073">
                  <a:extLst>
                    <a:ext uri="{9D8B030D-6E8A-4147-A177-3AD203B41FA5}">
                      <a16:colId xmlns:a16="http://schemas.microsoft.com/office/drawing/2014/main" val="685403447"/>
                    </a:ext>
                  </a:extLst>
                </a:gridCol>
                <a:gridCol w="2399073">
                  <a:extLst>
                    <a:ext uri="{9D8B030D-6E8A-4147-A177-3AD203B41FA5}">
                      <a16:colId xmlns:a16="http://schemas.microsoft.com/office/drawing/2014/main" val="279651018"/>
                    </a:ext>
                  </a:extLst>
                </a:gridCol>
              </a:tblGrid>
              <a:tr h="84769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Permanent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Temporary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Situational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975160"/>
                  </a:ext>
                </a:extLst>
              </a:tr>
              <a:tr h="847696">
                <a:tc>
                  <a:txBody>
                    <a:bodyPr/>
                    <a:lstStyle/>
                    <a:p>
                      <a:r>
                        <a:rPr lang="nl-BE" dirty="0"/>
                        <a:t>Touch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One</a:t>
                      </a:r>
                      <a:r>
                        <a:rPr lang="nl-BE" dirty="0"/>
                        <a:t> arm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Arm </a:t>
                      </a:r>
                      <a:r>
                        <a:rPr lang="nl-BE" dirty="0" err="1"/>
                        <a:t>injury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New Parent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133896"/>
                  </a:ext>
                </a:extLst>
              </a:tr>
              <a:tr h="847696">
                <a:tc>
                  <a:txBody>
                    <a:bodyPr/>
                    <a:lstStyle/>
                    <a:p>
                      <a:r>
                        <a:rPr lang="nl-BE" dirty="0"/>
                        <a:t>See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Blind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Cataract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Distracted</a:t>
                      </a:r>
                      <a:r>
                        <a:rPr lang="nl-BE" dirty="0"/>
                        <a:t> driver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944612"/>
                  </a:ext>
                </a:extLst>
              </a:tr>
              <a:tr h="847696">
                <a:tc>
                  <a:txBody>
                    <a:bodyPr/>
                    <a:lstStyle/>
                    <a:p>
                      <a:r>
                        <a:rPr lang="nl-BE" dirty="0" err="1"/>
                        <a:t>Hear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Deaf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Ear </a:t>
                      </a:r>
                      <a:r>
                        <a:rPr lang="nl-BE" dirty="0" err="1"/>
                        <a:t>infection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Bartender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474704"/>
                  </a:ext>
                </a:extLst>
              </a:tr>
              <a:tr h="847696">
                <a:tc>
                  <a:txBody>
                    <a:bodyPr/>
                    <a:lstStyle/>
                    <a:p>
                      <a:r>
                        <a:rPr lang="nl-BE" dirty="0" err="1"/>
                        <a:t>Speak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Non-</a:t>
                      </a:r>
                      <a:r>
                        <a:rPr lang="nl-BE" dirty="0" err="1"/>
                        <a:t>verbal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Laryngitis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Heavy Accent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895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073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1F5A6-3445-3065-55A6-646FB2D6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WCAG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0D2C89-BDB6-00DD-EA32-D375C01D1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sz="2800" i="1" dirty="0"/>
              <a:t>“</a:t>
            </a:r>
            <a:r>
              <a:rPr lang="en-US" sz="2800" b="0" i="1" dirty="0">
                <a:effectLst/>
                <a:latin typeface="Noto Sans" panose="020B0502040504020204" pitchFamily="34" charset="0"/>
              </a:rPr>
              <a:t>Web Content Accessibility Guidelines (WCAG) is developed through the </a:t>
            </a:r>
            <a:r>
              <a:rPr lang="en-US" sz="2800" b="0" i="1" dirty="0">
                <a:effectLst/>
                <a:latin typeface="Noto Sans" panose="020B0502040504020204" pitchFamily="34" charset="0"/>
                <a:hlinkClick r:id="rId2"/>
              </a:rPr>
              <a:t>W3C process</a:t>
            </a:r>
            <a:r>
              <a:rPr lang="en-US" sz="2800" b="0" i="1" dirty="0">
                <a:effectLst/>
                <a:latin typeface="Noto Sans" panose="020B0502040504020204" pitchFamily="34" charset="0"/>
              </a:rPr>
              <a:t> in cooperation with individuals and organizations around the world, with a goal of providing a single shared standard for web content accessibility that meets the needs of individuals, organizations, and governments internationally.”</a:t>
            </a:r>
          </a:p>
          <a:p>
            <a:pPr marL="0" indent="0">
              <a:buNone/>
            </a:pPr>
            <a:endParaRPr lang="en-US" sz="2800" i="1" dirty="0">
              <a:latin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Noto Sans" panose="020B0502040504020204" pitchFamily="34" charset="0"/>
              </a:rPr>
              <a:t>The POUR Principles</a:t>
            </a:r>
          </a:p>
          <a:p>
            <a:pPr marL="0" indent="0">
              <a:buNone/>
            </a:pPr>
            <a:r>
              <a:rPr lang="nl-NL" sz="2800" i="1" dirty="0">
                <a:hlinkClick r:id="rId3"/>
              </a:rPr>
              <a:t>https://www.w3.org/WAI/standards-guidelines/wcag/</a:t>
            </a:r>
            <a:endParaRPr lang="nl-NL" sz="2800" i="1" dirty="0"/>
          </a:p>
          <a:p>
            <a:endParaRPr lang="en-US" dirty="0"/>
          </a:p>
        </p:txBody>
      </p:sp>
      <p:pic>
        <p:nvPicPr>
          <p:cNvPr id="5" name="Afbeelding 4" descr="W3C Web Accessibility Initiative WAI logo">
            <a:extLst>
              <a:ext uri="{FF2B5EF4-FFF2-40B4-BE49-F238E27FC236}">
                <a16:creationId xmlns:a16="http://schemas.microsoft.com/office/drawing/2014/main" id="{6974C919-931B-2E0D-45AA-2FF544A50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334" y="4148950"/>
            <a:ext cx="3366480" cy="11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22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03B0A-461A-4326-C692-C795BAB5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Testing</a:t>
            </a:r>
            <a:r>
              <a:rPr lang="nl-BE" dirty="0"/>
              <a:t> Tools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DD04BD5-1B08-BCA2-8DF4-DEC0C3867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488" y="1590207"/>
            <a:ext cx="10515600" cy="4517769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Microsoft Accessibility </a:t>
            </a:r>
            <a:r>
              <a:rPr lang="nl-BE" dirty="0" err="1"/>
              <a:t>Insights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web</a:t>
            </a:r>
            <a:endParaRPr lang="en-US" dirty="0"/>
          </a:p>
        </p:txBody>
      </p:sp>
      <p:pic>
        <p:nvPicPr>
          <p:cNvPr id="5" name="Afbeelding 4" descr="Logo Accessibility Insights">
            <a:extLst>
              <a:ext uri="{FF2B5EF4-FFF2-40B4-BE49-F238E27FC236}">
                <a16:creationId xmlns:a16="http://schemas.microsoft.com/office/drawing/2014/main" id="{4DBB9824-E128-E4F5-6B11-0BB634043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40" y="2908394"/>
            <a:ext cx="5956764" cy="168544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403499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DA349DB-F6F5-DE94-E5BA-FDB06228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 Time!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83C1590-6393-1DDC-E0B7-6780EADDBE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5A9F366-306E-6314-05FA-1FE81E9F55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376A08B-9DA8-8B9C-4FC5-0DA7C1AF19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5A2E576-942C-C250-B8C2-60BE5B0D5E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71848752-D518-F913-5817-94C9FA3685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4A6E8451-1249-9F20-91EE-AF5ABC02150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F1BF0D85-99C8-7B85-4C13-EA8E2FF26A6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Accessibility </a:t>
            </a:r>
            <a:r>
              <a:rPr lang="nl-BE" dirty="0" err="1"/>
              <a:t>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17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72728CA-BEB1-AE48-F62E-B0A946E48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POUR </a:t>
            </a:r>
            <a:r>
              <a:rPr lang="nl-BE" dirty="0" err="1"/>
              <a:t>Principles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A87BD6E-7B02-439D-236C-862C3A54B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0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CD5A0FB-A3E5-0F89-4938-1A0011C7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Perceivable</a:t>
            </a:r>
            <a:r>
              <a:rPr lang="nl-BE" dirty="0"/>
              <a:t>, </a:t>
            </a:r>
            <a:r>
              <a:rPr lang="nl-BE" dirty="0" err="1"/>
              <a:t>Operable</a:t>
            </a:r>
            <a:r>
              <a:rPr lang="nl-BE" dirty="0"/>
              <a:t>, </a:t>
            </a:r>
            <a:r>
              <a:rPr lang="nl-BE" dirty="0" err="1"/>
              <a:t>Understandable</a:t>
            </a:r>
            <a:r>
              <a:rPr lang="nl-BE" dirty="0"/>
              <a:t> &amp; </a:t>
            </a:r>
            <a:r>
              <a:rPr lang="nl-BE" dirty="0" err="1"/>
              <a:t>Robust</a:t>
            </a:r>
            <a:endParaRPr lang="en-US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EB6FF03-820D-8E4F-DF5D-68C428A40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sz="2800" dirty="0" err="1">
                <a:solidFill>
                  <a:srgbClr val="FFC000"/>
                </a:solidFill>
              </a:rPr>
              <a:t>Perceivable</a:t>
            </a:r>
            <a:r>
              <a:rPr lang="nl-NL" sz="2800" dirty="0"/>
              <a:t>: 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everyone</a:t>
            </a:r>
            <a:r>
              <a:rPr lang="nl-NL" sz="2800" dirty="0"/>
              <a:t> </a:t>
            </a:r>
            <a:r>
              <a:rPr lang="nl-NL" sz="2800" dirty="0">
                <a:solidFill>
                  <a:srgbClr val="FFC000"/>
                </a:solidFill>
              </a:rPr>
              <a:t>ACCESS</a:t>
            </a:r>
            <a:r>
              <a:rPr lang="nl-NL" sz="2800" dirty="0"/>
              <a:t> the content on the website?</a:t>
            </a:r>
          </a:p>
          <a:p>
            <a:r>
              <a:rPr lang="nl-NL" sz="2800" dirty="0" err="1">
                <a:solidFill>
                  <a:srgbClr val="FFC000"/>
                </a:solidFill>
              </a:rPr>
              <a:t>Operable</a:t>
            </a:r>
            <a:r>
              <a:rPr lang="nl-NL" sz="2800" dirty="0"/>
              <a:t>: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everyone</a:t>
            </a:r>
            <a:r>
              <a:rPr lang="nl-NL" sz="2800" dirty="0"/>
              <a:t> </a:t>
            </a:r>
            <a:r>
              <a:rPr lang="nl-NL" sz="2800" dirty="0">
                <a:solidFill>
                  <a:srgbClr val="FFC000"/>
                </a:solidFill>
              </a:rPr>
              <a:t>OPERATE</a:t>
            </a:r>
            <a:r>
              <a:rPr lang="nl-NL" sz="2800" dirty="0"/>
              <a:t> the website?</a:t>
            </a:r>
          </a:p>
          <a:p>
            <a:r>
              <a:rPr lang="nl-NL" sz="2800" dirty="0" err="1">
                <a:solidFill>
                  <a:srgbClr val="FFC000"/>
                </a:solidFill>
              </a:rPr>
              <a:t>Understandable</a:t>
            </a:r>
            <a:r>
              <a:rPr lang="nl-NL" sz="2800" dirty="0"/>
              <a:t>: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everyone</a:t>
            </a:r>
            <a:r>
              <a:rPr lang="nl-NL" sz="2800" dirty="0"/>
              <a:t> </a:t>
            </a:r>
            <a:r>
              <a:rPr lang="nl-NL" sz="2800" dirty="0">
                <a:solidFill>
                  <a:srgbClr val="FFC000"/>
                </a:solidFill>
              </a:rPr>
              <a:t>UNDERSTAND</a:t>
            </a:r>
            <a:r>
              <a:rPr lang="nl-NL" sz="2800" dirty="0"/>
              <a:t> the content on the website?</a:t>
            </a:r>
          </a:p>
          <a:p>
            <a:r>
              <a:rPr lang="nl-NL" sz="2800" dirty="0" err="1">
                <a:solidFill>
                  <a:srgbClr val="FFC000"/>
                </a:solidFill>
              </a:rPr>
              <a:t>Robust</a:t>
            </a:r>
            <a:r>
              <a:rPr lang="nl-NL" sz="2800" dirty="0"/>
              <a:t>: Is </a:t>
            </a:r>
            <a:r>
              <a:rPr lang="nl-NL" sz="2800" dirty="0" err="1"/>
              <a:t>your</a:t>
            </a:r>
            <a:r>
              <a:rPr lang="nl-NL" sz="2800" dirty="0"/>
              <a:t> website </a:t>
            </a:r>
            <a:r>
              <a:rPr lang="nl-NL" sz="2800" dirty="0" err="1"/>
              <a:t>robust</a:t>
            </a:r>
            <a:r>
              <a:rPr lang="nl-NL" sz="2800" dirty="0"/>
              <a:t>? Is </a:t>
            </a:r>
            <a:r>
              <a:rPr lang="nl-NL" sz="2800" dirty="0" err="1"/>
              <a:t>everything</a:t>
            </a:r>
            <a:r>
              <a:rPr lang="nl-NL" sz="2800" dirty="0"/>
              <a:t> </a:t>
            </a:r>
            <a:r>
              <a:rPr lang="nl-NL" sz="2800" dirty="0" err="1">
                <a:solidFill>
                  <a:srgbClr val="FFC000"/>
                </a:solidFill>
              </a:rPr>
              <a:t>working</a:t>
            </a:r>
            <a:r>
              <a:rPr lang="nl-NL" sz="2800" dirty="0">
                <a:solidFill>
                  <a:srgbClr val="FFC000"/>
                </a:solidFill>
              </a:rPr>
              <a:t> well </a:t>
            </a:r>
            <a:r>
              <a:rPr lang="nl-NL" sz="2800" dirty="0"/>
              <a:t>and </a:t>
            </a:r>
            <a:r>
              <a:rPr lang="nl-NL" sz="2800" dirty="0" err="1"/>
              <a:t>fluid</a:t>
            </a:r>
            <a:r>
              <a:rPr lang="nl-NL" sz="2800" dirty="0"/>
              <a:t>?</a:t>
            </a:r>
          </a:p>
          <a:p>
            <a:endParaRPr lang="nl-NL" sz="2800" dirty="0"/>
          </a:p>
          <a:p>
            <a:pPr marL="0" indent="0" algn="ctr">
              <a:buNone/>
            </a:pPr>
            <a:r>
              <a:rPr lang="nl-NL" sz="2800" i="1" dirty="0">
                <a:solidFill>
                  <a:srgbClr val="FFC000"/>
                </a:solidFill>
              </a:rPr>
              <a:t>“</a:t>
            </a:r>
            <a:r>
              <a:rPr lang="nl-NL" sz="2800" i="1" dirty="0" err="1">
                <a:solidFill>
                  <a:srgbClr val="FFC000"/>
                </a:solidFill>
              </a:rPr>
              <a:t>While</a:t>
            </a:r>
            <a:r>
              <a:rPr lang="nl-NL" sz="2800" i="1" dirty="0">
                <a:solidFill>
                  <a:srgbClr val="FFC000"/>
                </a:solidFill>
              </a:rPr>
              <a:t> </a:t>
            </a:r>
            <a:r>
              <a:rPr lang="nl-NL" sz="2800" i="1" dirty="0" err="1">
                <a:solidFill>
                  <a:srgbClr val="FFC000"/>
                </a:solidFill>
              </a:rPr>
              <a:t>perceivable</a:t>
            </a:r>
            <a:r>
              <a:rPr lang="nl-NL" sz="2800" i="1" dirty="0">
                <a:solidFill>
                  <a:srgbClr val="FFC000"/>
                </a:solidFill>
              </a:rPr>
              <a:t> means </a:t>
            </a:r>
            <a:r>
              <a:rPr lang="nl-NL" sz="2800" i="1" dirty="0" err="1">
                <a:solidFill>
                  <a:srgbClr val="FFC000"/>
                </a:solidFill>
              </a:rPr>
              <a:t>that</a:t>
            </a:r>
            <a:r>
              <a:rPr lang="nl-NL" sz="2800" i="1" dirty="0">
                <a:solidFill>
                  <a:srgbClr val="FFC000"/>
                </a:solidFill>
              </a:rPr>
              <a:t> </a:t>
            </a:r>
            <a:r>
              <a:rPr lang="nl-NL" sz="2800" i="1" dirty="0" err="1">
                <a:solidFill>
                  <a:srgbClr val="FFC000"/>
                </a:solidFill>
              </a:rPr>
              <a:t>everyone</a:t>
            </a:r>
            <a:r>
              <a:rPr lang="nl-NL" sz="2800" i="1" dirty="0">
                <a:solidFill>
                  <a:srgbClr val="FFC000"/>
                </a:solidFill>
              </a:rPr>
              <a:t> </a:t>
            </a:r>
            <a:r>
              <a:rPr lang="nl-NL" sz="2800" i="1" dirty="0" err="1">
                <a:solidFill>
                  <a:srgbClr val="FFC000"/>
                </a:solidFill>
              </a:rPr>
              <a:t>can</a:t>
            </a:r>
            <a:r>
              <a:rPr lang="nl-NL" sz="2800" i="1" dirty="0">
                <a:solidFill>
                  <a:srgbClr val="FFC000"/>
                </a:solidFill>
              </a:rPr>
              <a:t> access the content </a:t>
            </a:r>
            <a:r>
              <a:rPr lang="nl-NL" sz="2800" i="1" dirty="0" err="1">
                <a:solidFill>
                  <a:srgbClr val="FFC000"/>
                </a:solidFill>
              </a:rPr>
              <a:t>with</a:t>
            </a:r>
            <a:r>
              <a:rPr lang="nl-NL" sz="2800" i="1" dirty="0">
                <a:solidFill>
                  <a:srgbClr val="FFC000"/>
                </a:solidFill>
              </a:rPr>
              <a:t> different tools, </a:t>
            </a:r>
            <a:r>
              <a:rPr lang="nl-NL" sz="2800" i="1" dirty="0" err="1">
                <a:solidFill>
                  <a:srgbClr val="FFC000"/>
                </a:solidFill>
              </a:rPr>
              <a:t>understandable</a:t>
            </a:r>
            <a:r>
              <a:rPr lang="nl-NL" sz="2800" i="1" dirty="0">
                <a:solidFill>
                  <a:srgbClr val="FFC000"/>
                </a:solidFill>
              </a:rPr>
              <a:t> means </a:t>
            </a:r>
            <a:r>
              <a:rPr lang="nl-NL" sz="2800" i="1" dirty="0" err="1">
                <a:solidFill>
                  <a:srgbClr val="FFC000"/>
                </a:solidFill>
              </a:rPr>
              <a:t>that</a:t>
            </a:r>
            <a:r>
              <a:rPr lang="nl-NL" sz="2800" i="1" dirty="0">
                <a:solidFill>
                  <a:srgbClr val="FFC000"/>
                </a:solidFill>
              </a:rPr>
              <a:t> </a:t>
            </a:r>
            <a:r>
              <a:rPr lang="nl-NL" sz="2800" i="1" dirty="0" err="1">
                <a:solidFill>
                  <a:srgbClr val="FFC000"/>
                </a:solidFill>
              </a:rPr>
              <a:t>everyone</a:t>
            </a:r>
            <a:r>
              <a:rPr lang="nl-NL" sz="2800" i="1" dirty="0">
                <a:solidFill>
                  <a:srgbClr val="FFC000"/>
                </a:solidFill>
              </a:rPr>
              <a:t> </a:t>
            </a:r>
            <a:r>
              <a:rPr lang="nl-NL" sz="2800" i="1" dirty="0" err="1">
                <a:solidFill>
                  <a:srgbClr val="FFC000"/>
                </a:solidFill>
              </a:rPr>
              <a:t>should</a:t>
            </a:r>
            <a:r>
              <a:rPr lang="nl-NL" sz="2800" i="1" dirty="0">
                <a:solidFill>
                  <a:srgbClr val="FFC000"/>
                </a:solidFill>
              </a:rPr>
              <a:t> </a:t>
            </a:r>
            <a:r>
              <a:rPr lang="nl-NL" sz="2800" i="1" dirty="0" err="1">
                <a:solidFill>
                  <a:srgbClr val="FFC000"/>
                </a:solidFill>
              </a:rPr>
              <a:t>be</a:t>
            </a:r>
            <a:r>
              <a:rPr lang="nl-NL" sz="2800" i="1" dirty="0">
                <a:solidFill>
                  <a:srgbClr val="FFC000"/>
                </a:solidFill>
              </a:rPr>
              <a:t> </a:t>
            </a:r>
            <a:r>
              <a:rPr lang="nl-NL" sz="2800" i="1" dirty="0" err="1">
                <a:solidFill>
                  <a:srgbClr val="FFC000"/>
                </a:solidFill>
              </a:rPr>
              <a:t>able</a:t>
            </a:r>
            <a:r>
              <a:rPr lang="nl-NL" sz="2800" i="1" dirty="0">
                <a:solidFill>
                  <a:srgbClr val="FFC000"/>
                </a:solidFill>
              </a:rPr>
              <a:t> </a:t>
            </a:r>
            <a:r>
              <a:rPr lang="nl-NL" sz="2800" i="1" dirty="0" err="1">
                <a:solidFill>
                  <a:srgbClr val="FFC000"/>
                </a:solidFill>
              </a:rPr>
              <a:t>to</a:t>
            </a:r>
            <a:r>
              <a:rPr lang="nl-NL" sz="2800" i="1" dirty="0">
                <a:solidFill>
                  <a:srgbClr val="FFC000"/>
                </a:solidFill>
              </a:rPr>
              <a:t> </a:t>
            </a:r>
            <a:r>
              <a:rPr lang="nl-NL" sz="2800" i="1" dirty="0" err="1">
                <a:solidFill>
                  <a:srgbClr val="FFC000"/>
                </a:solidFill>
              </a:rPr>
              <a:t>understand</a:t>
            </a:r>
            <a:r>
              <a:rPr lang="nl-NL" sz="2800" i="1" dirty="0">
                <a:solidFill>
                  <a:srgbClr val="FFC000"/>
                </a:solidFill>
              </a:rPr>
              <a:t> the content.”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552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436780F-05B3-3595-EA66-91CEA09E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Perceivable</a:t>
            </a:r>
            <a:r>
              <a:rPr lang="nl-BE" dirty="0"/>
              <a:t> </a:t>
            </a:r>
            <a:r>
              <a:rPr lang="nl-BE" dirty="0" err="1"/>
              <a:t>Blazor</a:t>
            </a:r>
            <a:r>
              <a:rPr lang="nl-BE" dirty="0"/>
              <a:t> Apps</a:t>
            </a:r>
            <a:endParaRPr lang="en-US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1EF2E58-CDB0-79E6-D96A-C499BC6F1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58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E4F0EAC-F816-A1FE-736B-FE05D7895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Text</a:t>
            </a:r>
            <a:r>
              <a:rPr lang="nl-BE" dirty="0"/>
              <a:t> </a:t>
            </a:r>
            <a:r>
              <a:rPr lang="nl-BE" dirty="0" err="1"/>
              <a:t>alternatives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non-</a:t>
            </a:r>
            <a:r>
              <a:rPr lang="nl-BE" dirty="0" err="1"/>
              <a:t>text</a:t>
            </a:r>
            <a:endParaRPr lang="en-US" dirty="0"/>
          </a:p>
        </p:txBody>
      </p:sp>
      <p:graphicFrame>
        <p:nvGraphicFramePr>
          <p:cNvPr id="6" name="Tijdelijke aanduiding voor inhoud 5">
            <a:extLst>
              <a:ext uri="{FF2B5EF4-FFF2-40B4-BE49-F238E27FC236}">
                <a16:creationId xmlns:a16="http://schemas.microsoft.com/office/drawing/2014/main" id="{069F76EB-0F52-48F8-657B-4584B9DCB0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703134"/>
              </p:ext>
            </p:extLst>
          </p:nvPr>
        </p:nvGraphicFramePr>
        <p:xfrm>
          <a:off x="1229033" y="1608680"/>
          <a:ext cx="10515600" cy="4517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3356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C78E65-0466-178C-B7A4-7C7DEBCD9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 can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presented</a:t>
            </a:r>
            <a:r>
              <a:rPr lang="nl-BE" dirty="0"/>
              <a:t> in different </a:t>
            </a:r>
            <a:r>
              <a:rPr lang="nl-BE" dirty="0" err="1"/>
              <a:t>ways</a:t>
            </a:r>
            <a:endParaRPr lang="en-US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666CDA24-FCEF-87B0-C17C-D5C31BC9B7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410127"/>
              </p:ext>
            </p:extLst>
          </p:nvPr>
        </p:nvGraphicFramePr>
        <p:xfrm>
          <a:off x="1229033" y="1608680"/>
          <a:ext cx="10515600" cy="4517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2311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E6058-E847-0C98-44E8-98E62E3E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Fonts &amp; </a:t>
            </a:r>
            <a:r>
              <a:rPr lang="nl-BE" dirty="0" err="1"/>
              <a:t>Clear</a:t>
            </a:r>
            <a:r>
              <a:rPr lang="nl-BE" dirty="0"/>
              <a:t> Fonts</a:t>
            </a:r>
            <a:endParaRPr lang="en-US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5210F123-43A9-9247-0444-ABB5850505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1948572"/>
              </p:ext>
            </p:extLst>
          </p:nvPr>
        </p:nvGraphicFramePr>
        <p:xfrm>
          <a:off x="1229033" y="1608680"/>
          <a:ext cx="10515600" cy="4517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137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0787" y="1234092"/>
            <a:ext cx="10288330" cy="502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Thank You</a:t>
            </a:r>
            <a:r>
              <a:rPr lang="en-GB" dirty="0"/>
              <a:t> to our Sponsors…</a:t>
            </a:r>
          </a:p>
        </p:txBody>
      </p:sp>
      <p:sp>
        <p:nvSpPr>
          <p:cNvPr id="33" name="TextBox 32" descr="Event Sponsor">
            <a:extLst>
              <a:ext uri="{FF2B5EF4-FFF2-40B4-BE49-F238E27FC236}">
                <a16:creationId xmlns:a16="http://schemas.microsoft.com/office/drawing/2014/main" id="{F11EA8DF-0D2A-3D6A-19DB-52FDEC6866C8}"/>
              </a:ext>
            </a:extLst>
          </p:cNvPr>
          <p:cNvSpPr txBox="1"/>
          <p:nvPr/>
        </p:nvSpPr>
        <p:spPr>
          <a:xfrm>
            <a:off x="5205415" y="1272286"/>
            <a:ext cx="279010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+mj-lt"/>
              </a:rPr>
              <a:t>Event Sponsor</a:t>
            </a:r>
          </a:p>
        </p:txBody>
      </p:sp>
      <p:pic>
        <p:nvPicPr>
          <p:cNvPr id="23" name="Picture 22" descr="Microsoft">
            <a:extLst>
              <a:ext uri="{FF2B5EF4-FFF2-40B4-BE49-F238E27FC236}">
                <a16:creationId xmlns:a16="http://schemas.microsoft.com/office/drawing/2014/main" id="{18189DE4-A7C3-E05E-013D-3ED7DF8D9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89" r="-937"/>
          <a:stretch/>
        </p:blipFill>
        <p:spPr>
          <a:xfrm>
            <a:off x="3629546" y="1951585"/>
            <a:ext cx="5937806" cy="1250790"/>
          </a:xfrm>
          <a:prstGeom prst="rect">
            <a:avLst/>
          </a:prstGeom>
        </p:spPr>
      </p:pic>
      <p:sp>
        <p:nvSpPr>
          <p:cNvPr id="38" name="TextBox 37" descr="Platinum Sponsors">
            <a:extLst>
              <a:ext uri="{FF2B5EF4-FFF2-40B4-BE49-F238E27FC236}">
                <a16:creationId xmlns:a16="http://schemas.microsoft.com/office/drawing/2014/main" id="{FB56A2B5-CF28-20D0-BFE5-79DD62EF41DC}"/>
              </a:ext>
            </a:extLst>
          </p:cNvPr>
          <p:cNvSpPr txBox="1"/>
          <p:nvPr/>
        </p:nvSpPr>
        <p:spPr>
          <a:xfrm>
            <a:off x="5205415" y="3551375"/>
            <a:ext cx="279010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+mj-lt"/>
              </a:rPr>
              <a:t>Platinum Sponsors</a:t>
            </a:r>
          </a:p>
        </p:txBody>
      </p:sp>
      <p:pic>
        <p:nvPicPr>
          <p:cNvPr id="27" name="Picture 26" descr="HSO The results company">
            <a:extLst>
              <a:ext uri="{FF2B5EF4-FFF2-40B4-BE49-F238E27FC236}">
                <a16:creationId xmlns:a16="http://schemas.microsoft.com/office/drawing/2014/main" id="{7C691B06-CFFE-B8DB-787B-615EF6448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41" y="4149265"/>
            <a:ext cx="3906661" cy="579923"/>
          </a:xfrm>
          <a:prstGeom prst="rect">
            <a:avLst/>
          </a:prstGeom>
        </p:spPr>
      </p:pic>
      <p:pic>
        <p:nvPicPr>
          <p:cNvPr id="32" name="Picture 31" descr="Proximo 3">
            <a:extLst>
              <a:ext uri="{FF2B5EF4-FFF2-40B4-BE49-F238E27FC236}">
                <a16:creationId xmlns:a16="http://schemas.microsoft.com/office/drawing/2014/main" id="{C08D9D00-9179-2484-B5FB-C116FF918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809" y="4092242"/>
            <a:ext cx="3409248" cy="708043"/>
          </a:xfrm>
          <a:prstGeom prst="rect">
            <a:avLst/>
          </a:prstGeom>
        </p:spPr>
      </p:pic>
      <p:pic>
        <p:nvPicPr>
          <p:cNvPr id="25" name="Picture 24" descr="AIS Applied Information Sciences">
            <a:extLst>
              <a:ext uri="{FF2B5EF4-FFF2-40B4-BE49-F238E27FC236}">
                <a16:creationId xmlns:a16="http://schemas.microsoft.com/office/drawing/2014/main" id="{3F8D6B80-93D9-BC0C-DF26-BAA82E9163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3" b="36301"/>
          <a:stretch/>
        </p:blipFill>
        <p:spPr>
          <a:xfrm>
            <a:off x="8426032" y="4974810"/>
            <a:ext cx="2579274" cy="975136"/>
          </a:xfrm>
          <a:prstGeom prst="rect">
            <a:avLst/>
          </a:prstGeom>
        </p:spPr>
      </p:pic>
      <p:pic>
        <p:nvPicPr>
          <p:cNvPr id="30" name="Picture 29" descr="Dox 42 automate your documents, integrate your data">
            <a:extLst>
              <a:ext uri="{FF2B5EF4-FFF2-40B4-BE49-F238E27FC236}">
                <a16:creationId xmlns:a16="http://schemas.microsoft.com/office/drawing/2014/main" id="{E2989A84-B670-C0DC-0D3F-5E19E5A204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5" b="22823"/>
          <a:stretch/>
        </p:blipFill>
        <p:spPr>
          <a:xfrm>
            <a:off x="2638172" y="4974810"/>
            <a:ext cx="1859966" cy="1098921"/>
          </a:xfrm>
          <a:prstGeom prst="rect">
            <a:avLst/>
          </a:prstGeom>
        </p:spPr>
      </p:pic>
      <p:pic>
        <p:nvPicPr>
          <p:cNvPr id="11" name="Picture 10" descr="PWC logo">
            <a:extLst>
              <a:ext uri="{FF2B5EF4-FFF2-40B4-BE49-F238E27FC236}">
                <a16:creationId xmlns:a16="http://schemas.microsoft.com/office/drawing/2014/main" id="{19791564-220A-DFF3-3F40-776204BA34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1" t="19738" r="15057" b="19253"/>
          <a:stretch/>
        </p:blipFill>
        <p:spPr>
          <a:xfrm>
            <a:off x="5685523" y="4567766"/>
            <a:ext cx="1859966" cy="13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88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F19893-A613-AA8E-902F-02DB62B3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Color</a:t>
            </a:r>
            <a:r>
              <a:rPr lang="nl-BE" dirty="0"/>
              <a:t> is </a:t>
            </a:r>
            <a:r>
              <a:rPr lang="nl-BE" dirty="0" err="1"/>
              <a:t>not</a:t>
            </a:r>
            <a:r>
              <a:rPr lang="nl-BE" dirty="0"/>
              <a:t> the </a:t>
            </a:r>
            <a:r>
              <a:rPr lang="nl-BE" dirty="0" err="1"/>
              <a:t>only</a:t>
            </a:r>
            <a:r>
              <a:rPr lang="nl-BE" dirty="0"/>
              <a:t> way</a:t>
            </a:r>
            <a:br>
              <a:rPr lang="nl-BE" dirty="0"/>
            </a:br>
            <a:r>
              <a:rPr lang="nl-BE" dirty="0" err="1"/>
              <a:t>conveying</a:t>
            </a:r>
            <a:r>
              <a:rPr lang="nl-BE" dirty="0"/>
              <a:t> information</a:t>
            </a:r>
            <a:endParaRPr lang="en-US" dirty="0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5AD3DD14-69E8-96CA-C7C1-6D020C4020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0690226"/>
              </p:ext>
            </p:extLst>
          </p:nvPr>
        </p:nvGraphicFramePr>
        <p:xfrm>
          <a:off x="1228725" y="1608138"/>
          <a:ext cx="10515600" cy="4518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7831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24FE4-A0D9-965E-1FD8-1A43BD9F5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Resizable</a:t>
            </a:r>
            <a:r>
              <a:rPr lang="nl-BE" dirty="0"/>
              <a:t> up to 400%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F465B76-8FAE-4C1D-0C8B-F41D81C75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1"/>
            <a:ext cx="10515600" cy="1540920"/>
          </a:xfrm>
        </p:spPr>
        <p:txBody>
          <a:bodyPr/>
          <a:lstStyle/>
          <a:p>
            <a:pPr marL="0" indent="0">
              <a:buNone/>
            </a:pPr>
            <a:r>
              <a:rPr lang="nl-NL" sz="2400" dirty="0"/>
              <a:t>PROBLEM: Menu </a:t>
            </a:r>
            <a:r>
              <a:rPr lang="nl-NL" sz="2400" dirty="0" err="1"/>
              <a:t>becomes</a:t>
            </a:r>
            <a:r>
              <a:rPr lang="nl-NL" sz="2400" dirty="0"/>
              <a:t> </a:t>
            </a:r>
            <a:r>
              <a:rPr lang="nl-NL" sz="2400" dirty="0" err="1"/>
              <a:t>invisible</a:t>
            </a:r>
            <a:r>
              <a:rPr lang="nl-NL" sz="2400" dirty="0"/>
              <a:t> (standard Bootstrap template)</a:t>
            </a:r>
          </a:p>
          <a:p>
            <a:pPr marL="0" indent="0">
              <a:buNone/>
            </a:pPr>
            <a:r>
              <a:rPr lang="nl-NL" sz="2400" dirty="0"/>
              <a:t>SOLUTION: </a:t>
            </a:r>
            <a:r>
              <a:rPr lang="nl-NL" sz="2400" dirty="0" err="1"/>
              <a:t>Add</a:t>
            </a:r>
            <a:r>
              <a:rPr lang="nl-NL" sz="2400" dirty="0"/>
              <a:t> ‘</a:t>
            </a:r>
            <a:r>
              <a:rPr lang="nl-NL" sz="2400" dirty="0" err="1"/>
              <a:t>Footer</a:t>
            </a:r>
            <a:r>
              <a:rPr lang="nl-NL" sz="2400" dirty="0"/>
              <a:t>’ menu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</p:txBody>
      </p:sp>
      <p:graphicFrame>
        <p:nvGraphicFramePr>
          <p:cNvPr id="7" name="Tijdelijke aanduiding voor inhoud 5">
            <a:extLst>
              <a:ext uri="{FF2B5EF4-FFF2-40B4-BE49-F238E27FC236}">
                <a16:creationId xmlns:a16="http://schemas.microsoft.com/office/drawing/2014/main" id="{A3DC70FB-AE94-752E-50F6-745D89C337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8248142"/>
              </p:ext>
            </p:extLst>
          </p:nvPr>
        </p:nvGraphicFramePr>
        <p:xfrm>
          <a:off x="1229033" y="3142674"/>
          <a:ext cx="6270894" cy="2697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4562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E4F0EAC-F816-A1FE-736B-FE05D7895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Images are </a:t>
            </a:r>
            <a:r>
              <a:rPr lang="nl-BE" dirty="0" err="1"/>
              <a:t>Resizable</a:t>
            </a:r>
            <a:endParaRPr lang="en-US" dirty="0"/>
          </a:p>
        </p:txBody>
      </p:sp>
      <p:graphicFrame>
        <p:nvGraphicFramePr>
          <p:cNvPr id="5" name="Tijdelijke aanduiding voor inhoud 4">
            <a:extLst>
              <a:ext uri="{FF2B5EF4-FFF2-40B4-BE49-F238E27FC236}">
                <a16:creationId xmlns:a16="http://schemas.microsoft.com/office/drawing/2014/main" id="{15190A25-2007-0068-81D1-DE81197D13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500605"/>
              </p:ext>
            </p:extLst>
          </p:nvPr>
        </p:nvGraphicFramePr>
        <p:xfrm>
          <a:off x="1229033" y="1608680"/>
          <a:ext cx="10515600" cy="4517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6341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DA349DB-F6F5-DE94-E5BA-FDB06228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 Time!</a:t>
            </a:r>
            <a:endParaRPr lang="en-US" dirty="0"/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C20D3036-228B-C632-8205-BA2F0CAC92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D1C4505-ED07-BF80-ECE8-FE7251BD8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8EB98218-7A2A-47B1-CB28-F671EF6A61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AC8EC684-8975-15D6-1A71-AB8A009018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4171740F-3185-0961-58B9-65F4C0180D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86FB9753-5BF5-D896-597A-52A57F305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F1BF0D85-99C8-7B85-4C13-EA8E2FF26A6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 err="1"/>
              <a:t>Perceivable</a:t>
            </a:r>
            <a:r>
              <a:rPr lang="nl-BE" dirty="0"/>
              <a:t> </a:t>
            </a:r>
            <a:r>
              <a:rPr lang="nl-BE" dirty="0" err="1"/>
              <a:t>Blazor</a:t>
            </a:r>
            <a:r>
              <a:rPr lang="nl-BE" dirty="0"/>
              <a:t>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99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436780F-05B3-3595-EA66-91CEA09E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Operable</a:t>
            </a:r>
            <a:r>
              <a:rPr lang="nl-BE" dirty="0"/>
              <a:t> </a:t>
            </a:r>
            <a:r>
              <a:rPr lang="nl-BE" dirty="0" err="1"/>
              <a:t>Blazor</a:t>
            </a:r>
            <a:r>
              <a:rPr lang="nl-BE" dirty="0"/>
              <a:t> Apps</a:t>
            </a:r>
            <a:endParaRPr lang="en-US" dirty="0"/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339D6820-3616-4163-D391-AA2A1E8E0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51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DBE96E0-BDD4-FC03-FD90-489157A21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Functionality</a:t>
            </a:r>
            <a:r>
              <a:rPr lang="nl-BE" dirty="0"/>
              <a:t> is </a:t>
            </a:r>
            <a:r>
              <a:rPr lang="nl-BE" dirty="0" err="1"/>
              <a:t>available</a:t>
            </a:r>
            <a:r>
              <a:rPr lang="nl-BE" dirty="0"/>
              <a:t> from a keyboard</a:t>
            </a:r>
            <a:endParaRPr lang="en-US" dirty="0"/>
          </a:p>
        </p:txBody>
      </p:sp>
      <p:graphicFrame>
        <p:nvGraphicFramePr>
          <p:cNvPr id="11" name="Tijdelijke aanduiding voor inhoud 5">
            <a:extLst>
              <a:ext uri="{FF2B5EF4-FFF2-40B4-BE49-F238E27FC236}">
                <a16:creationId xmlns:a16="http://schemas.microsoft.com/office/drawing/2014/main" id="{F972D313-813F-4891-4973-9C547B08CA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0277951"/>
              </p:ext>
            </p:extLst>
          </p:nvPr>
        </p:nvGraphicFramePr>
        <p:xfrm>
          <a:off x="1228725" y="1608138"/>
          <a:ext cx="10515600" cy="4518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9461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90F4FA-4591-0443-0A72-4F2087AC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Users have </a:t>
            </a:r>
            <a:r>
              <a:rPr lang="nl-BE" dirty="0" err="1"/>
              <a:t>enough</a:t>
            </a:r>
            <a:r>
              <a:rPr lang="nl-BE" dirty="0"/>
              <a:t> time to Read and </a:t>
            </a:r>
            <a:r>
              <a:rPr lang="nl-BE" dirty="0" err="1"/>
              <a:t>Use</a:t>
            </a:r>
            <a:r>
              <a:rPr lang="nl-BE" dirty="0"/>
              <a:t> the content</a:t>
            </a:r>
            <a:endParaRPr lang="en-US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A627010D-816C-E477-17D2-26F68E08BF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4170354"/>
              </p:ext>
            </p:extLst>
          </p:nvPr>
        </p:nvGraphicFramePr>
        <p:xfrm>
          <a:off x="1229033" y="1608680"/>
          <a:ext cx="10515600" cy="4517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5930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EDF3C-7CAA-A71F-D8D0-253DDBB8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 does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cause</a:t>
            </a:r>
            <a:r>
              <a:rPr lang="nl-BE" dirty="0"/>
              <a:t> </a:t>
            </a:r>
            <a:r>
              <a:rPr lang="nl-BE" dirty="0" err="1"/>
              <a:t>seizures</a:t>
            </a:r>
            <a:r>
              <a:rPr lang="nl-BE" dirty="0"/>
              <a:t> and </a:t>
            </a:r>
            <a:r>
              <a:rPr lang="nl-BE" dirty="0" err="1"/>
              <a:t>physical</a:t>
            </a:r>
            <a:r>
              <a:rPr lang="nl-BE" dirty="0"/>
              <a:t> </a:t>
            </a:r>
            <a:r>
              <a:rPr lang="nl-BE" dirty="0" err="1"/>
              <a:t>reactions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46ECF3D-AD65-1E59-0B83-CD4C979D6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/>
              <a:t>People </a:t>
            </a:r>
            <a:r>
              <a:rPr lang="nl-NL" sz="2400" dirty="0" err="1"/>
              <a:t>with</a:t>
            </a:r>
            <a:r>
              <a:rPr lang="nl-NL" sz="2400" dirty="0"/>
              <a:t> </a:t>
            </a:r>
            <a:r>
              <a:rPr lang="nl-NL" sz="2400" dirty="0" err="1"/>
              <a:t>epillepsy</a:t>
            </a:r>
            <a:r>
              <a:rPr lang="nl-NL" sz="2400" dirty="0"/>
              <a:t> </a:t>
            </a:r>
            <a:r>
              <a:rPr lang="nl-NL" sz="2400" dirty="0" err="1"/>
              <a:t>can</a:t>
            </a:r>
            <a:r>
              <a:rPr lang="nl-NL" sz="2400" dirty="0"/>
              <a:t> have </a:t>
            </a:r>
            <a:r>
              <a:rPr lang="nl-NL" sz="2400" dirty="0" err="1"/>
              <a:t>damages</a:t>
            </a:r>
            <a:r>
              <a:rPr lang="nl-NL" sz="2400" dirty="0"/>
              <a:t> </a:t>
            </a:r>
            <a:r>
              <a:rPr lang="nl-NL" sz="2400" dirty="0" err="1"/>
              <a:t>whith</a:t>
            </a:r>
            <a:r>
              <a:rPr lang="nl-NL" sz="2400" dirty="0"/>
              <a:t> </a:t>
            </a:r>
            <a:r>
              <a:rPr lang="nl-NL" sz="2400" dirty="0" err="1"/>
              <a:t>strobe</a:t>
            </a:r>
            <a:r>
              <a:rPr lang="nl-NL" sz="2400" dirty="0"/>
              <a:t> and light </a:t>
            </a:r>
            <a:r>
              <a:rPr lang="nl-NL" sz="2400" dirty="0" err="1"/>
              <a:t>effects</a:t>
            </a:r>
            <a:r>
              <a:rPr lang="nl-NL" sz="2400" dirty="0"/>
              <a:t>.</a:t>
            </a:r>
          </a:p>
          <a:p>
            <a:r>
              <a:rPr lang="nl-NL" sz="2400" dirty="0"/>
              <a:t>People </a:t>
            </a:r>
            <a:r>
              <a:rPr lang="nl-NL" sz="2400" dirty="0" err="1"/>
              <a:t>can</a:t>
            </a:r>
            <a:r>
              <a:rPr lang="nl-NL" sz="2400" dirty="0"/>
              <a:t> have </a:t>
            </a:r>
            <a:r>
              <a:rPr lang="nl-NL" sz="2400" dirty="0" err="1"/>
              <a:t>anxiety</a:t>
            </a:r>
            <a:r>
              <a:rPr lang="nl-NL" sz="2400" dirty="0"/>
              <a:t> </a:t>
            </a:r>
            <a:r>
              <a:rPr lang="nl-NL" sz="2400" dirty="0" err="1"/>
              <a:t>if</a:t>
            </a:r>
            <a:r>
              <a:rPr lang="nl-NL" sz="2400" dirty="0"/>
              <a:t> content is </a:t>
            </a:r>
            <a:r>
              <a:rPr lang="nl-NL" sz="2400" dirty="0" err="1"/>
              <a:t>moving</a:t>
            </a:r>
            <a:r>
              <a:rPr lang="nl-NL" sz="2400" dirty="0"/>
              <a:t> </a:t>
            </a:r>
            <a:r>
              <a:rPr lang="nl-NL" sz="2400" dirty="0" err="1"/>
              <a:t>too</a:t>
            </a:r>
            <a:r>
              <a:rPr lang="nl-NL" sz="2400" dirty="0"/>
              <a:t> </a:t>
            </a:r>
            <a:r>
              <a:rPr lang="nl-NL" sz="2400" dirty="0" err="1"/>
              <a:t>fast</a:t>
            </a:r>
            <a:endParaRPr lang="nl-NL" sz="2400" dirty="0"/>
          </a:p>
          <a:p>
            <a:r>
              <a:rPr lang="nl-NL" sz="2400" dirty="0" err="1"/>
              <a:t>If</a:t>
            </a:r>
            <a:r>
              <a:rPr lang="nl-NL" sz="2400" dirty="0"/>
              <a:t> </a:t>
            </a:r>
            <a:r>
              <a:rPr lang="nl-NL" sz="2400" dirty="0" err="1"/>
              <a:t>you</a:t>
            </a:r>
            <a:r>
              <a:rPr lang="nl-NL" sz="2400" dirty="0"/>
              <a:t> have </a:t>
            </a:r>
            <a:r>
              <a:rPr lang="nl-NL" sz="2400" dirty="0" err="1"/>
              <a:t>flashy</a:t>
            </a:r>
            <a:r>
              <a:rPr lang="nl-NL" sz="2400" dirty="0"/>
              <a:t> content:</a:t>
            </a:r>
          </a:p>
          <a:p>
            <a:pPr lvl="1"/>
            <a:r>
              <a:rPr lang="nl-NL" dirty="0"/>
              <a:t>Turn OFF by default</a:t>
            </a:r>
          </a:p>
          <a:p>
            <a:pPr lvl="1"/>
            <a:r>
              <a:rPr lang="nl-NL" dirty="0" err="1"/>
              <a:t>Provide</a:t>
            </a:r>
            <a:r>
              <a:rPr lang="nl-NL" dirty="0"/>
              <a:t> a </a:t>
            </a:r>
            <a:r>
              <a:rPr lang="nl-NL" dirty="0" err="1"/>
              <a:t>warning</a:t>
            </a:r>
            <a:r>
              <a:rPr lang="nl-NL" dirty="0"/>
              <a:t> </a:t>
            </a:r>
            <a:r>
              <a:rPr lang="nl-NL" dirty="0" err="1"/>
              <a:t>sentence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turning</a:t>
            </a:r>
            <a:r>
              <a:rPr lang="nl-NL" dirty="0"/>
              <a:t> 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357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0DDE2-0806-A2C5-3583-E49C9A29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Users can </a:t>
            </a:r>
            <a:r>
              <a:rPr lang="nl-BE" dirty="0" err="1"/>
              <a:t>easily</a:t>
            </a:r>
            <a:r>
              <a:rPr lang="nl-BE" dirty="0"/>
              <a:t> </a:t>
            </a:r>
            <a:r>
              <a:rPr lang="nl-BE" dirty="0" err="1"/>
              <a:t>navigate</a:t>
            </a:r>
            <a:r>
              <a:rPr lang="nl-BE" dirty="0"/>
              <a:t>, </a:t>
            </a:r>
            <a:r>
              <a:rPr lang="nl-BE" dirty="0" err="1"/>
              <a:t>find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content and </a:t>
            </a:r>
            <a:r>
              <a:rPr lang="nl-BE" dirty="0" err="1"/>
              <a:t>determine</a:t>
            </a:r>
            <a:r>
              <a:rPr lang="nl-BE" dirty="0"/>
              <a:t> </a:t>
            </a:r>
            <a:r>
              <a:rPr lang="nl-BE" dirty="0" err="1"/>
              <a:t>where</a:t>
            </a:r>
            <a:r>
              <a:rPr lang="nl-BE" dirty="0"/>
              <a:t> </a:t>
            </a:r>
            <a:r>
              <a:rPr lang="nl-BE" dirty="0" err="1"/>
              <a:t>they</a:t>
            </a:r>
            <a:r>
              <a:rPr lang="nl-BE" dirty="0"/>
              <a:t> are</a:t>
            </a:r>
            <a:endParaRPr lang="en-US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9267C58A-DADA-AEA4-E797-85B2B4531D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8625886"/>
              </p:ext>
            </p:extLst>
          </p:nvPr>
        </p:nvGraphicFramePr>
        <p:xfrm>
          <a:off x="1229033" y="1608680"/>
          <a:ext cx="10515600" cy="4517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78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968306-E98B-1014-7E9A-ADE960DF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Users can </a:t>
            </a:r>
            <a:r>
              <a:rPr lang="nl-BE" dirty="0" err="1"/>
              <a:t>use</a:t>
            </a:r>
            <a:r>
              <a:rPr lang="nl-BE" dirty="0"/>
              <a:t> different input </a:t>
            </a:r>
            <a:r>
              <a:rPr lang="nl-BE" dirty="0" err="1"/>
              <a:t>modalities</a:t>
            </a:r>
            <a:r>
              <a:rPr lang="nl-BE" dirty="0"/>
              <a:t> </a:t>
            </a:r>
            <a:r>
              <a:rPr lang="nl-BE" dirty="0" err="1"/>
              <a:t>beyond</a:t>
            </a:r>
            <a:r>
              <a:rPr lang="nl-BE" dirty="0"/>
              <a:t> keyboard</a:t>
            </a:r>
            <a:endParaRPr lang="en-US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58CFBB84-DD7A-EF7A-0510-2B6787A6F7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7693954"/>
              </p:ext>
            </p:extLst>
          </p:nvPr>
        </p:nvGraphicFramePr>
        <p:xfrm>
          <a:off x="1229033" y="1608680"/>
          <a:ext cx="10515600" cy="4517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4241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6303" y="1472086"/>
            <a:ext cx="10288330" cy="412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13" name="TextBox 12" descr="Platinum Sponsors">
            <a:extLst>
              <a:ext uri="{FF2B5EF4-FFF2-40B4-BE49-F238E27FC236}">
                <a16:creationId xmlns:a16="http://schemas.microsoft.com/office/drawing/2014/main" id="{CE4F2C3E-CA76-7519-00DF-3F94AF6EE65E}"/>
              </a:ext>
            </a:extLst>
          </p:cNvPr>
          <p:cNvSpPr txBox="1"/>
          <p:nvPr/>
        </p:nvSpPr>
        <p:spPr>
          <a:xfrm>
            <a:off x="5205415" y="1709360"/>
            <a:ext cx="279010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+mj-lt"/>
              </a:rPr>
              <a:t>Gold Sponsors</a:t>
            </a:r>
          </a:p>
        </p:txBody>
      </p:sp>
      <p:pic>
        <p:nvPicPr>
          <p:cNvPr id="5" name="Graphic 4" descr="companial logo (formerly QBS)">
            <a:extLst>
              <a:ext uri="{FF2B5EF4-FFF2-40B4-BE49-F238E27FC236}">
                <a16:creationId xmlns:a16="http://schemas.microsoft.com/office/drawing/2014/main" id="{D9D3244F-06BD-F9DA-7ABC-F43107CA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8880" y="2395916"/>
            <a:ext cx="2023968" cy="507480"/>
          </a:xfrm>
          <a:prstGeom prst="rect">
            <a:avLst/>
          </a:prstGeom>
        </p:spPr>
      </p:pic>
      <p:pic>
        <p:nvPicPr>
          <p:cNvPr id="9" name="Picture 8" descr="cloud Think logo">
            <a:extLst>
              <a:ext uri="{FF2B5EF4-FFF2-40B4-BE49-F238E27FC236}">
                <a16:creationId xmlns:a16="http://schemas.microsoft.com/office/drawing/2014/main" id="{0B8E1903-FFE5-DA29-3FAC-C4A1F9573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3" b="27885"/>
          <a:stretch/>
        </p:blipFill>
        <p:spPr>
          <a:xfrm>
            <a:off x="4436629" y="2315966"/>
            <a:ext cx="1500684" cy="667380"/>
          </a:xfrm>
          <a:prstGeom prst="rect">
            <a:avLst/>
          </a:prstGeom>
        </p:spPr>
      </p:pic>
      <p:pic>
        <p:nvPicPr>
          <p:cNvPr id="14" name="Picture 13" descr="Experian Logo">
            <a:extLst>
              <a:ext uri="{FF2B5EF4-FFF2-40B4-BE49-F238E27FC236}">
                <a16:creationId xmlns:a16="http://schemas.microsoft.com/office/drawing/2014/main" id="{E914CBAB-C610-9DB7-AD73-28E17797E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t="19231" r="5074" b="19430"/>
          <a:stretch/>
        </p:blipFill>
        <p:spPr>
          <a:xfrm>
            <a:off x="6531094" y="2355569"/>
            <a:ext cx="1718502" cy="588174"/>
          </a:xfrm>
          <a:prstGeom prst="rect">
            <a:avLst/>
          </a:prstGeom>
        </p:spPr>
      </p:pic>
      <p:sp>
        <p:nvSpPr>
          <p:cNvPr id="4" name="TextBox 3" descr="Platinum Sponsors">
            <a:extLst>
              <a:ext uri="{FF2B5EF4-FFF2-40B4-BE49-F238E27FC236}">
                <a16:creationId xmlns:a16="http://schemas.microsoft.com/office/drawing/2014/main" id="{E209837E-8A5A-196A-7B9C-964D0BE3FA3B}"/>
              </a:ext>
            </a:extLst>
          </p:cNvPr>
          <p:cNvSpPr txBox="1"/>
          <p:nvPr/>
        </p:nvSpPr>
        <p:spPr>
          <a:xfrm>
            <a:off x="6226061" y="3706187"/>
            <a:ext cx="207708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Accessibility </a:t>
            </a:r>
          </a:p>
        </p:txBody>
      </p:sp>
      <p:pic>
        <p:nvPicPr>
          <p:cNvPr id="6" name="Picture 5" descr="Atech Logo">
            <a:extLst>
              <a:ext uri="{FF2B5EF4-FFF2-40B4-BE49-F238E27FC236}">
                <a16:creationId xmlns:a16="http://schemas.microsoft.com/office/drawing/2014/main" id="{AFF8DCDC-F9A2-0605-D0A2-00DFEC377D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7" t="27884" r="15562" b="25950"/>
          <a:stretch/>
        </p:blipFill>
        <p:spPr>
          <a:xfrm>
            <a:off x="4187547" y="4118589"/>
            <a:ext cx="1506892" cy="599994"/>
          </a:xfrm>
          <a:prstGeom prst="rect">
            <a:avLst/>
          </a:prstGeom>
        </p:spPr>
      </p:pic>
      <p:pic>
        <p:nvPicPr>
          <p:cNvPr id="8" name="Picture 7" descr="tisski logo">
            <a:extLst>
              <a:ext uri="{FF2B5EF4-FFF2-40B4-BE49-F238E27FC236}">
                <a16:creationId xmlns:a16="http://schemas.microsoft.com/office/drawing/2014/main" id="{40E020F4-5574-D2CA-6671-40B748901B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8" b="34795"/>
          <a:stretch/>
        </p:blipFill>
        <p:spPr>
          <a:xfrm>
            <a:off x="6425947" y="4115818"/>
            <a:ext cx="1674356" cy="501496"/>
          </a:xfrm>
          <a:prstGeom prst="rect">
            <a:avLst/>
          </a:prstGeom>
        </p:spPr>
      </p:pic>
      <p:sp>
        <p:nvSpPr>
          <p:cNvPr id="10" name="TextBox 9" descr="Platinum Sponsors">
            <a:extLst>
              <a:ext uri="{FF2B5EF4-FFF2-40B4-BE49-F238E27FC236}">
                <a16:creationId xmlns:a16="http://schemas.microsoft.com/office/drawing/2014/main" id="{50FF5087-AB62-43CB-F2C3-303C1F9D350C}"/>
              </a:ext>
            </a:extLst>
          </p:cNvPr>
          <p:cNvSpPr txBox="1"/>
          <p:nvPr/>
        </p:nvSpPr>
        <p:spPr>
          <a:xfrm>
            <a:off x="3950778" y="3705506"/>
            <a:ext cx="19384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Event Lunch</a:t>
            </a:r>
          </a:p>
        </p:txBody>
      </p:sp>
      <p:sp>
        <p:nvSpPr>
          <p:cNvPr id="12" name="TextBox 11" descr="Platinum Sponsors">
            <a:extLst>
              <a:ext uri="{FF2B5EF4-FFF2-40B4-BE49-F238E27FC236}">
                <a16:creationId xmlns:a16="http://schemas.microsoft.com/office/drawing/2014/main" id="{FFCC76ED-8ABB-DE49-130B-67D1B81BA2BE}"/>
              </a:ext>
            </a:extLst>
          </p:cNvPr>
          <p:cNvSpPr txBox="1"/>
          <p:nvPr/>
        </p:nvSpPr>
        <p:spPr>
          <a:xfrm>
            <a:off x="8709955" y="3706187"/>
            <a:ext cx="25479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Data Analytics</a:t>
            </a:r>
          </a:p>
        </p:txBody>
      </p:sp>
      <p:pic>
        <p:nvPicPr>
          <p:cNvPr id="15" name="Graphic 14" descr="Squared Up logo">
            <a:extLst>
              <a:ext uri="{FF2B5EF4-FFF2-40B4-BE49-F238E27FC236}">
                <a16:creationId xmlns:a16="http://schemas.microsoft.com/office/drawing/2014/main" id="{18F37348-14E0-9D1E-A963-C8B33B0A4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07108" y="4144390"/>
            <a:ext cx="2389057" cy="434272"/>
          </a:xfrm>
          <a:prstGeom prst="rect">
            <a:avLst/>
          </a:prstGeom>
        </p:spPr>
      </p:pic>
      <p:sp>
        <p:nvSpPr>
          <p:cNvPr id="22" name="TextBox 21" descr="Platinum Sponsors">
            <a:extLst>
              <a:ext uri="{FF2B5EF4-FFF2-40B4-BE49-F238E27FC236}">
                <a16:creationId xmlns:a16="http://schemas.microsoft.com/office/drawing/2014/main" id="{CB13DD7C-E80C-AF92-D515-7719A94C1B01}"/>
              </a:ext>
            </a:extLst>
          </p:cNvPr>
          <p:cNvSpPr txBox="1"/>
          <p:nvPr/>
        </p:nvSpPr>
        <p:spPr>
          <a:xfrm>
            <a:off x="1759459" y="3706186"/>
            <a:ext cx="1870940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Data Quality</a:t>
            </a:r>
          </a:p>
        </p:txBody>
      </p:sp>
      <p:pic>
        <p:nvPicPr>
          <p:cNvPr id="24" name="Picture 5" descr="DQ Global Logo">
            <a:extLst>
              <a:ext uri="{FF2B5EF4-FFF2-40B4-BE49-F238E27FC236}">
                <a16:creationId xmlns:a16="http://schemas.microsoft.com/office/drawing/2014/main" id="{621A965D-BECC-42F8-DD1C-89B2636EDC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925" y="4248598"/>
            <a:ext cx="1896415" cy="466985"/>
          </a:xfrm>
          <a:prstGeom prst="rect">
            <a:avLst/>
          </a:prstGeom>
        </p:spPr>
      </p:pic>
      <p:pic>
        <p:nvPicPr>
          <p:cNvPr id="7" name="Picture 15" descr="Logo&#10;&#10;Description automatically generated">
            <a:extLst>
              <a:ext uri="{FF2B5EF4-FFF2-40B4-BE49-F238E27FC236}">
                <a16:creationId xmlns:a16="http://schemas.microsoft.com/office/drawing/2014/main" id="{E2E0A397-1DD8-C2CC-245C-A692313104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1721" y="2356244"/>
            <a:ext cx="2508370" cy="6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61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DA349DB-F6F5-DE94-E5BA-FDB06228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 Time!</a:t>
            </a:r>
            <a:endParaRPr lang="en-US" dirty="0"/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EBFBE342-8057-2805-4C01-52B6DD0517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00F0C8F-1D8C-083E-DE31-E953EAB1A1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DD36171-4DFC-63FF-6533-13E9F8248E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C5CB2C51-C69A-1691-9033-FB16A50EAE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4F66E9BD-1394-A8B6-A791-C6F554844A6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3FD53CD6-6AE6-61BA-E351-B8A6C2B7EEC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F1BF0D85-99C8-7B85-4C13-EA8E2FF26A6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 err="1"/>
              <a:t>Operable</a:t>
            </a:r>
            <a:r>
              <a:rPr lang="nl-BE" dirty="0"/>
              <a:t> </a:t>
            </a:r>
            <a:r>
              <a:rPr lang="nl-BE" dirty="0" err="1"/>
              <a:t>Blazor</a:t>
            </a:r>
            <a:r>
              <a:rPr lang="nl-BE" dirty="0"/>
              <a:t>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506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436780F-05B3-3595-EA66-91CEA09E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Understandable</a:t>
            </a:r>
            <a:r>
              <a:rPr lang="nl-BE" dirty="0"/>
              <a:t> </a:t>
            </a:r>
            <a:r>
              <a:rPr lang="nl-BE" dirty="0" err="1"/>
              <a:t>Blazor</a:t>
            </a:r>
            <a:r>
              <a:rPr lang="nl-BE" dirty="0"/>
              <a:t> Apps</a:t>
            </a:r>
            <a:endParaRPr lang="en-US" dirty="0"/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52C81031-9F02-4135-A0AD-74B14E569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25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82EAB05-D681-F3F4-DC5B-2CCB5739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Text</a:t>
            </a:r>
            <a:r>
              <a:rPr lang="nl-BE" dirty="0"/>
              <a:t> is </a:t>
            </a:r>
            <a:r>
              <a:rPr lang="nl-BE" dirty="0" err="1"/>
              <a:t>Readable</a:t>
            </a:r>
            <a:r>
              <a:rPr lang="nl-BE" dirty="0"/>
              <a:t> and </a:t>
            </a:r>
            <a:r>
              <a:rPr lang="nl-BE" dirty="0" err="1"/>
              <a:t>Understandable</a:t>
            </a:r>
            <a:endParaRPr lang="en-US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7B7CFC9-7CE7-275E-F7CC-2B22E6810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 err="1"/>
              <a:t>Use</a:t>
            </a:r>
            <a:r>
              <a:rPr lang="nl-NL" sz="2800" dirty="0"/>
              <a:t> easy </a:t>
            </a:r>
            <a:r>
              <a:rPr lang="nl-NL" sz="2800" dirty="0" err="1"/>
              <a:t>language</a:t>
            </a:r>
            <a:endParaRPr lang="nl-NL" sz="2800" dirty="0"/>
          </a:p>
          <a:p>
            <a:r>
              <a:rPr lang="nl-NL" sz="2800" dirty="0" err="1"/>
              <a:t>Avoid</a:t>
            </a:r>
            <a:r>
              <a:rPr lang="nl-NL" sz="2800" dirty="0"/>
              <a:t> jargon</a:t>
            </a:r>
          </a:p>
          <a:p>
            <a:r>
              <a:rPr lang="nl-NL" sz="2800" dirty="0"/>
              <a:t>Be </a:t>
            </a:r>
            <a:r>
              <a:rPr lang="nl-NL" sz="2800" dirty="0" err="1"/>
              <a:t>descriptive</a:t>
            </a:r>
            <a:r>
              <a:rPr lang="nl-NL" sz="2800" dirty="0"/>
              <a:t> in error </a:t>
            </a:r>
            <a:r>
              <a:rPr lang="nl-NL" sz="2800" dirty="0" err="1"/>
              <a:t>messages</a:t>
            </a:r>
            <a:endParaRPr lang="nl-NL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736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40D7A6-B62A-0AF5-0210-7FC2DB50D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 </a:t>
            </a:r>
            <a:r>
              <a:rPr lang="nl-BE" dirty="0" err="1"/>
              <a:t>appears</a:t>
            </a:r>
            <a:r>
              <a:rPr lang="nl-BE" dirty="0"/>
              <a:t> and </a:t>
            </a:r>
            <a:r>
              <a:rPr lang="nl-BE" dirty="0" err="1"/>
              <a:t>operates</a:t>
            </a:r>
            <a:r>
              <a:rPr lang="nl-BE" dirty="0"/>
              <a:t> in </a:t>
            </a:r>
            <a:r>
              <a:rPr lang="nl-BE" dirty="0" err="1"/>
              <a:t>Predictable</a:t>
            </a:r>
            <a:r>
              <a:rPr lang="nl-BE" dirty="0"/>
              <a:t> </a:t>
            </a:r>
            <a:r>
              <a:rPr lang="nl-BE" dirty="0" err="1"/>
              <a:t>ways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0E49B2B-76FB-FF1C-137F-FC20D7E2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/>
              <a:t>Make </a:t>
            </a:r>
            <a:r>
              <a:rPr lang="nl-NL" sz="2800" dirty="0" err="1"/>
              <a:t>good</a:t>
            </a:r>
            <a:r>
              <a:rPr lang="nl-NL" sz="2800" dirty="0"/>
              <a:t> </a:t>
            </a:r>
            <a:r>
              <a:rPr lang="nl-NL" sz="2800" dirty="0" err="1"/>
              <a:t>usage</a:t>
            </a:r>
            <a:r>
              <a:rPr lang="nl-NL" sz="2800" dirty="0"/>
              <a:t> of HTML5 </a:t>
            </a:r>
            <a:r>
              <a:rPr lang="nl-NL" sz="2800" dirty="0" err="1"/>
              <a:t>headings</a:t>
            </a:r>
            <a:endParaRPr lang="nl-NL" sz="2800" dirty="0"/>
          </a:p>
          <a:p>
            <a:r>
              <a:rPr lang="nl-NL" sz="2800" dirty="0"/>
              <a:t>Be </a:t>
            </a:r>
            <a:r>
              <a:rPr lang="nl-NL" sz="2800" dirty="0" err="1"/>
              <a:t>aware</a:t>
            </a:r>
            <a:r>
              <a:rPr lang="nl-NL" sz="2800" dirty="0"/>
              <a:t> of wrong </a:t>
            </a:r>
            <a:r>
              <a:rPr lang="nl-NL" sz="2800" dirty="0" err="1"/>
              <a:t>headings</a:t>
            </a:r>
            <a:r>
              <a:rPr lang="nl-NL" sz="2800" dirty="0"/>
              <a:t> in standard </a:t>
            </a:r>
            <a:r>
              <a:rPr lang="nl-NL" sz="2800" dirty="0" err="1"/>
              <a:t>Blazor</a:t>
            </a:r>
            <a:r>
              <a:rPr lang="nl-NL" sz="2800" dirty="0"/>
              <a:t> </a:t>
            </a:r>
            <a:r>
              <a:rPr lang="nl-NL" sz="2800" dirty="0" err="1"/>
              <a:t>components</a:t>
            </a:r>
            <a:r>
              <a:rPr lang="nl-NL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83376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925142-AD9A-3E5B-7F0C-923115BD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Users are </a:t>
            </a:r>
            <a:r>
              <a:rPr lang="nl-BE" dirty="0" err="1"/>
              <a:t>helped</a:t>
            </a:r>
            <a:r>
              <a:rPr lang="nl-BE" dirty="0"/>
              <a:t> to </a:t>
            </a:r>
            <a:r>
              <a:rPr lang="nl-BE" dirty="0" err="1"/>
              <a:t>avoid</a:t>
            </a:r>
            <a:r>
              <a:rPr lang="nl-BE" dirty="0"/>
              <a:t> and correct mistakes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7235B0-75FF-E22A-B354-6BD712C0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/>
              <a:t>Make </a:t>
            </a:r>
            <a:r>
              <a:rPr lang="nl-NL" sz="2800" dirty="0" err="1"/>
              <a:t>good</a:t>
            </a:r>
            <a:r>
              <a:rPr lang="nl-NL" sz="2800" dirty="0"/>
              <a:t> </a:t>
            </a:r>
            <a:r>
              <a:rPr lang="nl-NL" sz="2800" dirty="0" err="1"/>
              <a:t>usage</a:t>
            </a:r>
            <a:r>
              <a:rPr lang="nl-NL" sz="2800" dirty="0"/>
              <a:t> of HTML5 </a:t>
            </a:r>
            <a:r>
              <a:rPr lang="nl-NL" sz="2800" dirty="0" err="1"/>
              <a:t>headings</a:t>
            </a:r>
            <a:endParaRPr lang="nl-NL" sz="2800" dirty="0"/>
          </a:p>
          <a:p>
            <a:r>
              <a:rPr lang="nl-NL" sz="2800" dirty="0"/>
              <a:t>Be </a:t>
            </a:r>
            <a:r>
              <a:rPr lang="nl-NL" sz="2800" dirty="0" err="1"/>
              <a:t>aware</a:t>
            </a:r>
            <a:r>
              <a:rPr lang="nl-NL" sz="2800" dirty="0"/>
              <a:t> of wrong </a:t>
            </a:r>
            <a:r>
              <a:rPr lang="nl-NL" sz="2800" dirty="0" err="1"/>
              <a:t>headings</a:t>
            </a:r>
            <a:r>
              <a:rPr lang="nl-NL" sz="2800" dirty="0"/>
              <a:t> in standard </a:t>
            </a:r>
            <a:r>
              <a:rPr lang="nl-NL" sz="2800" dirty="0" err="1"/>
              <a:t>Blazor</a:t>
            </a:r>
            <a:r>
              <a:rPr lang="nl-NL" sz="2800" dirty="0"/>
              <a:t> </a:t>
            </a:r>
            <a:r>
              <a:rPr lang="nl-NL" sz="2800" dirty="0" err="1"/>
              <a:t>components</a:t>
            </a:r>
            <a:r>
              <a:rPr lang="nl-NL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12497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DA349DB-F6F5-DE94-E5BA-FDB06228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 Time!</a:t>
            </a:r>
            <a:endParaRPr lang="en-US" dirty="0"/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50C8419F-D1F0-4107-E736-AA3FF6435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A2762C-539B-D28E-9AF3-86A0784C7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F4EFA5D8-CB53-3010-DA0F-DA6EE00A6A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F1EA81B0-A644-2260-24A6-4E74A90855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674BF251-4512-3DE7-945F-D2E64EC73D8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53F2F554-A77A-8A41-3DE6-66AA9921A0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F1BF0D85-99C8-7B85-4C13-EA8E2FF26A6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 err="1"/>
              <a:t>Understandable</a:t>
            </a:r>
            <a:r>
              <a:rPr lang="nl-BE" dirty="0"/>
              <a:t> </a:t>
            </a:r>
            <a:r>
              <a:rPr lang="nl-BE" dirty="0" err="1"/>
              <a:t>Blazor</a:t>
            </a:r>
            <a:r>
              <a:rPr lang="nl-BE" dirty="0"/>
              <a:t>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34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436780F-05B3-3595-EA66-91CEA09E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Robust</a:t>
            </a:r>
            <a:r>
              <a:rPr lang="nl-BE" dirty="0"/>
              <a:t> </a:t>
            </a:r>
            <a:r>
              <a:rPr lang="nl-BE" dirty="0" err="1"/>
              <a:t>Blazor</a:t>
            </a:r>
            <a:r>
              <a:rPr lang="nl-BE" dirty="0"/>
              <a:t> Apps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CE99085-8492-56CC-B9AA-0F81A02CA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7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AF55CE27-96D3-02C7-D298-619D0519A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 is compatible with</a:t>
            </a:r>
            <a:br>
              <a:rPr lang="nl-BE" dirty="0"/>
            </a:br>
            <a:r>
              <a:rPr lang="nl-BE" dirty="0" err="1"/>
              <a:t>current</a:t>
            </a:r>
            <a:r>
              <a:rPr lang="nl-BE" dirty="0"/>
              <a:t> and </a:t>
            </a:r>
            <a:r>
              <a:rPr lang="nl-BE" dirty="0" err="1"/>
              <a:t>future</a:t>
            </a:r>
            <a:r>
              <a:rPr lang="nl-BE" dirty="0"/>
              <a:t> </a:t>
            </a:r>
            <a:r>
              <a:rPr lang="nl-BE" dirty="0" err="1"/>
              <a:t>user’s</a:t>
            </a:r>
            <a:r>
              <a:rPr lang="nl-BE" dirty="0"/>
              <a:t> tools</a:t>
            </a:r>
            <a:endParaRPr lang="en-US" dirty="0"/>
          </a:p>
        </p:txBody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DA0FA8E2-5100-D9D3-D9C1-ABDD10053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HTML 5</a:t>
            </a:r>
          </a:p>
          <a:p>
            <a:r>
              <a:rPr lang="nl-BE" dirty="0"/>
              <a:t>Update </a:t>
            </a:r>
            <a:r>
              <a:rPr lang="nl-BE" dirty="0" err="1"/>
              <a:t>often</a:t>
            </a:r>
            <a:endParaRPr lang="nl-BE" dirty="0"/>
          </a:p>
          <a:p>
            <a:r>
              <a:rPr lang="nl-BE" dirty="0"/>
              <a:t>Update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too</a:t>
            </a:r>
            <a:r>
              <a:rPr lang="nl-BE" dirty="0"/>
              <a:t> </a:t>
            </a:r>
            <a:r>
              <a:rPr lang="nl-BE" dirty="0" err="1"/>
              <a:t>often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80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DA349DB-F6F5-DE94-E5BA-FDB06228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 Time!</a:t>
            </a:r>
            <a:endParaRPr lang="en-US" dirty="0"/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50C8419F-D1F0-4107-E736-AA3FF6435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A2762C-539B-D28E-9AF3-86A0784C7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F4EFA5D8-CB53-3010-DA0F-DA6EE00A6A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F1EA81B0-A644-2260-24A6-4E74A90855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674BF251-4512-3DE7-945F-D2E64EC73D8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53F2F554-A77A-8A41-3DE6-66AA9921A0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F1BF0D85-99C8-7B85-4C13-EA8E2FF26A6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POUR </a:t>
            </a:r>
            <a:r>
              <a:rPr lang="nl-BE" dirty="0" err="1"/>
              <a:t>Blazor</a:t>
            </a:r>
            <a:r>
              <a:rPr lang="nl-BE" dirty="0"/>
              <a:t>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83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EBEC9F8-7ECB-48C8-283F-7A825134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Outro</a:t>
            </a:r>
            <a:endParaRPr lang="en-US" dirty="0"/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2EE01510-93AC-F6DB-F265-DCED5B9397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42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72728CA-BEB1-AE48-F62E-B0A946E48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Intro</a:t>
            </a:r>
            <a:endParaRPr lang="en-US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B800270-E9A0-D964-E7FB-C410D5BDD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24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EBEC9F8-7ECB-48C8-283F-7A825134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Wrap</a:t>
            </a:r>
            <a:r>
              <a:rPr lang="nl-BE" dirty="0"/>
              <a:t> up</a:t>
            </a: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30D5745-74AC-1689-7C33-3C67C0E07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82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CD97A-A4CC-1C82-0A74-5EC54D587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Thanks // Q&amp;A</a:t>
            </a:r>
            <a:endParaRPr lang="en-US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290C92B-2117-49CF-8E69-B3A6546ED5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Dennie Declercq</a:t>
            </a:r>
          </a:p>
          <a:p>
            <a:r>
              <a:rPr lang="nl-BE" dirty="0">
                <a:hlinkClick r:id="rId2"/>
              </a:rPr>
              <a:t>Dennie@DDSoft.be</a:t>
            </a:r>
            <a:endParaRPr lang="nl-BE" dirty="0"/>
          </a:p>
          <a:p>
            <a:r>
              <a:rPr lang="nl-BE" dirty="0"/>
              <a:t>@DennieDeclercq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Placeholder 14" descr="Me, the speaker: Dennie Declercq">
            <a:extLst>
              <a:ext uri="{FF2B5EF4-FFF2-40B4-BE49-F238E27FC236}">
                <a16:creationId xmlns:a16="http://schemas.microsoft.com/office/drawing/2014/main" id="{6418E345-E422-F733-433E-F7B6691289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r="2078"/>
          <a:stretch/>
        </p:blipFill>
        <p:spPr>
          <a:xfrm>
            <a:off x="1754148" y="1837214"/>
            <a:ext cx="4130754" cy="4328160"/>
          </a:xfrm>
          <a:prstGeom prst="teardrop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2958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0787" y="1234092"/>
            <a:ext cx="10288330" cy="502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Thank You</a:t>
            </a:r>
            <a:r>
              <a:rPr lang="en-GB" dirty="0"/>
              <a:t> to our Sponsors…</a:t>
            </a:r>
          </a:p>
        </p:txBody>
      </p:sp>
      <p:sp>
        <p:nvSpPr>
          <p:cNvPr id="33" name="TextBox 32" descr="Event Sponsor">
            <a:extLst>
              <a:ext uri="{FF2B5EF4-FFF2-40B4-BE49-F238E27FC236}">
                <a16:creationId xmlns:a16="http://schemas.microsoft.com/office/drawing/2014/main" id="{F11EA8DF-0D2A-3D6A-19DB-52FDEC6866C8}"/>
              </a:ext>
            </a:extLst>
          </p:cNvPr>
          <p:cNvSpPr txBox="1"/>
          <p:nvPr/>
        </p:nvSpPr>
        <p:spPr>
          <a:xfrm>
            <a:off x="5205415" y="1272286"/>
            <a:ext cx="279010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+mj-lt"/>
              </a:rPr>
              <a:t>Event Sponsor</a:t>
            </a:r>
          </a:p>
        </p:txBody>
      </p:sp>
      <p:pic>
        <p:nvPicPr>
          <p:cNvPr id="23" name="Picture 22" descr="Microsoft">
            <a:extLst>
              <a:ext uri="{FF2B5EF4-FFF2-40B4-BE49-F238E27FC236}">
                <a16:creationId xmlns:a16="http://schemas.microsoft.com/office/drawing/2014/main" id="{18189DE4-A7C3-E05E-013D-3ED7DF8D9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89" r="-937"/>
          <a:stretch/>
        </p:blipFill>
        <p:spPr>
          <a:xfrm>
            <a:off x="3629546" y="1951585"/>
            <a:ext cx="5937806" cy="1250790"/>
          </a:xfrm>
          <a:prstGeom prst="rect">
            <a:avLst/>
          </a:prstGeom>
        </p:spPr>
      </p:pic>
      <p:sp>
        <p:nvSpPr>
          <p:cNvPr id="38" name="TextBox 37" descr="Platinum Sponsors">
            <a:extLst>
              <a:ext uri="{FF2B5EF4-FFF2-40B4-BE49-F238E27FC236}">
                <a16:creationId xmlns:a16="http://schemas.microsoft.com/office/drawing/2014/main" id="{FB56A2B5-CF28-20D0-BFE5-79DD62EF41DC}"/>
              </a:ext>
            </a:extLst>
          </p:cNvPr>
          <p:cNvSpPr txBox="1"/>
          <p:nvPr/>
        </p:nvSpPr>
        <p:spPr>
          <a:xfrm>
            <a:off x="5205415" y="3551375"/>
            <a:ext cx="279010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+mj-lt"/>
              </a:rPr>
              <a:t>Platinum Sponsors</a:t>
            </a:r>
          </a:p>
        </p:txBody>
      </p:sp>
      <p:pic>
        <p:nvPicPr>
          <p:cNvPr id="27" name="Picture 26" descr="HSO The results company">
            <a:extLst>
              <a:ext uri="{FF2B5EF4-FFF2-40B4-BE49-F238E27FC236}">
                <a16:creationId xmlns:a16="http://schemas.microsoft.com/office/drawing/2014/main" id="{7C691B06-CFFE-B8DB-787B-615EF6448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41" y="4149265"/>
            <a:ext cx="3906661" cy="579923"/>
          </a:xfrm>
          <a:prstGeom prst="rect">
            <a:avLst/>
          </a:prstGeom>
        </p:spPr>
      </p:pic>
      <p:pic>
        <p:nvPicPr>
          <p:cNvPr id="32" name="Picture 31" descr="Proximo 3">
            <a:extLst>
              <a:ext uri="{FF2B5EF4-FFF2-40B4-BE49-F238E27FC236}">
                <a16:creationId xmlns:a16="http://schemas.microsoft.com/office/drawing/2014/main" id="{C08D9D00-9179-2484-B5FB-C116FF918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809" y="4092242"/>
            <a:ext cx="3409248" cy="708043"/>
          </a:xfrm>
          <a:prstGeom prst="rect">
            <a:avLst/>
          </a:prstGeom>
        </p:spPr>
      </p:pic>
      <p:pic>
        <p:nvPicPr>
          <p:cNvPr id="25" name="Picture 24" descr="AIS Applied Information Sciences">
            <a:extLst>
              <a:ext uri="{FF2B5EF4-FFF2-40B4-BE49-F238E27FC236}">
                <a16:creationId xmlns:a16="http://schemas.microsoft.com/office/drawing/2014/main" id="{3F8D6B80-93D9-BC0C-DF26-BAA82E9163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3" b="36301"/>
          <a:stretch/>
        </p:blipFill>
        <p:spPr>
          <a:xfrm>
            <a:off x="8426032" y="4974810"/>
            <a:ext cx="2579274" cy="975136"/>
          </a:xfrm>
          <a:prstGeom prst="rect">
            <a:avLst/>
          </a:prstGeom>
        </p:spPr>
      </p:pic>
      <p:pic>
        <p:nvPicPr>
          <p:cNvPr id="30" name="Picture 29" descr="Dox 42 automate your documents, integrate your data">
            <a:extLst>
              <a:ext uri="{FF2B5EF4-FFF2-40B4-BE49-F238E27FC236}">
                <a16:creationId xmlns:a16="http://schemas.microsoft.com/office/drawing/2014/main" id="{E2989A84-B670-C0DC-0D3F-5E19E5A204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5" b="22823"/>
          <a:stretch/>
        </p:blipFill>
        <p:spPr>
          <a:xfrm>
            <a:off x="2638172" y="4974810"/>
            <a:ext cx="1859966" cy="1098921"/>
          </a:xfrm>
          <a:prstGeom prst="rect">
            <a:avLst/>
          </a:prstGeom>
        </p:spPr>
      </p:pic>
      <p:pic>
        <p:nvPicPr>
          <p:cNvPr id="11" name="Picture 10" descr="PWC logo">
            <a:extLst>
              <a:ext uri="{FF2B5EF4-FFF2-40B4-BE49-F238E27FC236}">
                <a16:creationId xmlns:a16="http://schemas.microsoft.com/office/drawing/2014/main" id="{19791564-220A-DFF3-3F40-776204BA34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1" t="19738" r="15057" b="19253"/>
          <a:stretch/>
        </p:blipFill>
        <p:spPr>
          <a:xfrm>
            <a:off x="5685523" y="4567766"/>
            <a:ext cx="1859966" cy="13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82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6303" y="1472086"/>
            <a:ext cx="10288330" cy="412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Thank You</a:t>
            </a:r>
            <a:r>
              <a:rPr lang="en-GB" dirty="0"/>
              <a:t> to our Sponsors…</a:t>
            </a:r>
          </a:p>
        </p:txBody>
      </p:sp>
      <p:sp>
        <p:nvSpPr>
          <p:cNvPr id="13" name="TextBox 12" descr="Platinum Sponsors">
            <a:extLst>
              <a:ext uri="{FF2B5EF4-FFF2-40B4-BE49-F238E27FC236}">
                <a16:creationId xmlns:a16="http://schemas.microsoft.com/office/drawing/2014/main" id="{CE4F2C3E-CA76-7519-00DF-3F94AF6EE65E}"/>
              </a:ext>
            </a:extLst>
          </p:cNvPr>
          <p:cNvSpPr txBox="1"/>
          <p:nvPr/>
        </p:nvSpPr>
        <p:spPr>
          <a:xfrm>
            <a:off x="5205415" y="1709360"/>
            <a:ext cx="279010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+mj-lt"/>
              </a:rPr>
              <a:t>Gold Sponsors</a:t>
            </a:r>
          </a:p>
        </p:txBody>
      </p:sp>
      <p:pic>
        <p:nvPicPr>
          <p:cNvPr id="5" name="Graphic 4" descr="companial logo (formerly QBS)">
            <a:extLst>
              <a:ext uri="{FF2B5EF4-FFF2-40B4-BE49-F238E27FC236}">
                <a16:creationId xmlns:a16="http://schemas.microsoft.com/office/drawing/2014/main" id="{D9D3244F-06BD-F9DA-7ABC-F43107CA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8880" y="2395916"/>
            <a:ext cx="2023968" cy="507480"/>
          </a:xfrm>
          <a:prstGeom prst="rect">
            <a:avLst/>
          </a:prstGeom>
        </p:spPr>
      </p:pic>
      <p:pic>
        <p:nvPicPr>
          <p:cNvPr id="9" name="Picture 8" descr="cloud Think logo">
            <a:extLst>
              <a:ext uri="{FF2B5EF4-FFF2-40B4-BE49-F238E27FC236}">
                <a16:creationId xmlns:a16="http://schemas.microsoft.com/office/drawing/2014/main" id="{0B8E1903-FFE5-DA29-3FAC-C4A1F9573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3" b="27885"/>
          <a:stretch/>
        </p:blipFill>
        <p:spPr>
          <a:xfrm>
            <a:off x="4436629" y="2315966"/>
            <a:ext cx="1500684" cy="667380"/>
          </a:xfrm>
          <a:prstGeom prst="rect">
            <a:avLst/>
          </a:prstGeom>
        </p:spPr>
      </p:pic>
      <p:pic>
        <p:nvPicPr>
          <p:cNvPr id="14" name="Picture 13" descr="Experian Logo">
            <a:extLst>
              <a:ext uri="{FF2B5EF4-FFF2-40B4-BE49-F238E27FC236}">
                <a16:creationId xmlns:a16="http://schemas.microsoft.com/office/drawing/2014/main" id="{E914CBAB-C610-9DB7-AD73-28E17797E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t="19231" r="5074" b="19430"/>
          <a:stretch/>
        </p:blipFill>
        <p:spPr>
          <a:xfrm>
            <a:off x="6531094" y="2355569"/>
            <a:ext cx="1718502" cy="588174"/>
          </a:xfrm>
          <a:prstGeom prst="rect">
            <a:avLst/>
          </a:prstGeom>
        </p:spPr>
      </p:pic>
      <p:sp>
        <p:nvSpPr>
          <p:cNvPr id="3" name="TextBox 2" descr="Platinum Sponsors">
            <a:extLst>
              <a:ext uri="{FF2B5EF4-FFF2-40B4-BE49-F238E27FC236}">
                <a16:creationId xmlns:a16="http://schemas.microsoft.com/office/drawing/2014/main" id="{42ACB24F-5494-1367-240E-F6AAF6A921A9}"/>
              </a:ext>
            </a:extLst>
          </p:cNvPr>
          <p:cNvSpPr txBox="1"/>
          <p:nvPr/>
        </p:nvSpPr>
        <p:spPr>
          <a:xfrm>
            <a:off x="6226061" y="3706187"/>
            <a:ext cx="207708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</a:rPr>
              <a:t>Accessibility </a:t>
            </a:r>
          </a:p>
        </p:txBody>
      </p:sp>
      <p:pic>
        <p:nvPicPr>
          <p:cNvPr id="4" name="Picture 3" descr="Atech Logo">
            <a:extLst>
              <a:ext uri="{FF2B5EF4-FFF2-40B4-BE49-F238E27FC236}">
                <a16:creationId xmlns:a16="http://schemas.microsoft.com/office/drawing/2014/main" id="{8D462AFD-9512-D808-168F-3D86740E55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7" t="27884" r="15562" b="25950"/>
          <a:stretch/>
        </p:blipFill>
        <p:spPr>
          <a:xfrm>
            <a:off x="4187547" y="4118589"/>
            <a:ext cx="1506892" cy="599994"/>
          </a:xfrm>
          <a:prstGeom prst="rect">
            <a:avLst/>
          </a:prstGeom>
        </p:spPr>
      </p:pic>
      <p:pic>
        <p:nvPicPr>
          <p:cNvPr id="6" name="Picture 5" descr="tisski logo">
            <a:extLst>
              <a:ext uri="{FF2B5EF4-FFF2-40B4-BE49-F238E27FC236}">
                <a16:creationId xmlns:a16="http://schemas.microsoft.com/office/drawing/2014/main" id="{278B6BDC-6725-D48B-F8BD-F73C4D7222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8" b="34795"/>
          <a:stretch/>
        </p:blipFill>
        <p:spPr>
          <a:xfrm>
            <a:off x="6425947" y="4115818"/>
            <a:ext cx="1674356" cy="501496"/>
          </a:xfrm>
          <a:prstGeom prst="rect">
            <a:avLst/>
          </a:prstGeom>
        </p:spPr>
      </p:pic>
      <p:sp>
        <p:nvSpPr>
          <p:cNvPr id="8" name="TextBox 7" descr="Platinum Sponsors">
            <a:extLst>
              <a:ext uri="{FF2B5EF4-FFF2-40B4-BE49-F238E27FC236}">
                <a16:creationId xmlns:a16="http://schemas.microsoft.com/office/drawing/2014/main" id="{1B62A41D-AEB8-2A78-DFCC-5157DA512737}"/>
              </a:ext>
            </a:extLst>
          </p:cNvPr>
          <p:cNvSpPr txBox="1"/>
          <p:nvPr/>
        </p:nvSpPr>
        <p:spPr>
          <a:xfrm>
            <a:off x="3950778" y="3705506"/>
            <a:ext cx="19384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</a:rPr>
              <a:t>Event Lunch</a:t>
            </a:r>
          </a:p>
        </p:txBody>
      </p:sp>
      <p:sp>
        <p:nvSpPr>
          <p:cNvPr id="10" name="TextBox 9" descr="Platinum Sponsors">
            <a:extLst>
              <a:ext uri="{FF2B5EF4-FFF2-40B4-BE49-F238E27FC236}">
                <a16:creationId xmlns:a16="http://schemas.microsoft.com/office/drawing/2014/main" id="{17574060-AE9B-60A0-27C5-6537DFC29F87}"/>
              </a:ext>
            </a:extLst>
          </p:cNvPr>
          <p:cNvSpPr txBox="1"/>
          <p:nvPr/>
        </p:nvSpPr>
        <p:spPr>
          <a:xfrm>
            <a:off x="8709955" y="3706187"/>
            <a:ext cx="25479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</a:rPr>
              <a:t>Data Analytics</a:t>
            </a:r>
          </a:p>
        </p:txBody>
      </p:sp>
      <p:pic>
        <p:nvPicPr>
          <p:cNvPr id="12" name="Graphic 11" descr="Squared Up logo">
            <a:extLst>
              <a:ext uri="{FF2B5EF4-FFF2-40B4-BE49-F238E27FC236}">
                <a16:creationId xmlns:a16="http://schemas.microsoft.com/office/drawing/2014/main" id="{49375C1F-44A2-7577-0B27-805506A1BE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07108" y="4144390"/>
            <a:ext cx="2389057" cy="434272"/>
          </a:xfrm>
          <a:prstGeom prst="rect">
            <a:avLst/>
          </a:prstGeom>
        </p:spPr>
      </p:pic>
      <p:sp>
        <p:nvSpPr>
          <p:cNvPr id="20" name="TextBox 19" descr="Platinum Sponsors">
            <a:extLst>
              <a:ext uri="{FF2B5EF4-FFF2-40B4-BE49-F238E27FC236}">
                <a16:creationId xmlns:a16="http://schemas.microsoft.com/office/drawing/2014/main" id="{EFA8F1C9-44A5-A325-929E-EB7DF69A95D6}"/>
              </a:ext>
            </a:extLst>
          </p:cNvPr>
          <p:cNvSpPr txBox="1"/>
          <p:nvPr/>
        </p:nvSpPr>
        <p:spPr>
          <a:xfrm>
            <a:off x="1759459" y="3706186"/>
            <a:ext cx="1870940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</a:rPr>
              <a:t>Data Quality</a:t>
            </a:r>
          </a:p>
        </p:txBody>
      </p:sp>
      <p:pic>
        <p:nvPicPr>
          <p:cNvPr id="22" name="Picture 5" descr="DQ Global Logo">
            <a:extLst>
              <a:ext uri="{FF2B5EF4-FFF2-40B4-BE49-F238E27FC236}">
                <a16:creationId xmlns:a16="http://schemas.microsoft.com/office/drawing/2014/main" id="{88FBDBD4-BDAF-9937-E1AB-71ED73251F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925" y="4248598"/>
            <a:ext cx="1896415" cy="466985"/>
          </a:xfrm>
          <a:prstGeom prst="rect">
            <a:avLst/>
          </a:prstGeom>
        </p:spPr>
      </p:pic>
      <p:pic>
        <p:nvPicPr>
          <p:cNvPr id="7" name="Picture 15" descr="Logo&#10;&#10;Description automatically generated">
            <a:extLst>
              <a:ext uri="{FF2B5EF4-FFF2-40B4-BE49-F238E27FC236}">
                <a16:creationId xmlns:a16="http://schemas.microsoft.com/office/drawing/2014/main" id="{85FEA85E-BB2D-2E13-636F-7F6F2FD7F0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1721" y="2356244"/>
            <a:ext cx="2508370" cy="6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53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F84C0CE-0F21-7E98-C81B-2A6EC011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  <a:endParaRPr lang="en-US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C62F941C-9791-83E7-7518-09FD24ABC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Intro</a:t>
            </a:r>
          </a:p>
          <a:p>
            <a:r>
              <a:rPr lang="nl-BE" dirty="0"/>
              <a:t>What is Accessibility &amp; </a:t>
            </a:r>
            <a:r>
              <a:rPr lang="nl-BE" dirty="0" err="1"/>
              <a:t>Inclusion</a:t>
            </a:r>
            <a:r>
              <a:rPr lang="nl-BE" dirty="0"/>
              <a:t>?</a:t>
            </a:r>
          </a:p>
          <a:p>
            <a:r>
              <a:rPr lang="nl-BE" dirty="0"/>
              <a:t>The POUR </a:t>
            </a:r>
            <a:r>
              <a:rPr lang="nl-BE" dirty="0" err="1"/>
              <a:t>Principles</a:t>
            </a:r>
            <a:endParaRPr lang="nl-BE" dirty="0"/>
          </a:p>
          <a:p>
            <a:r>
              <a:rPr lang="nl-BE" dirty="0" err="1"/>
              <a:t>Perceivable</a:t>
            </a:r>
            <a:r>
              <a:rPr lang="nl-BE" dirty="0"/>
              <a:t> </a:t>
            </a:r>
            <a:r>
              <a:rPr lang="nl-BE" dirty="0" err="1"/>
              <a:t>Blazor</a:t>
            </a:r>
            <a:r>
              <a:rPr lang="nl-BE" dirty="0"/>
              <a:t> Apps</a:t>
            </a:r>
          </a:p>
          <a:p>
            <a:r>
              <a:rPr lang="nl-BE" dirty="0" err="1"/>
              <a:t>Operable</a:t>
            </a:r>
            <a:r>
              <a:rPr lang="nl-BE" dirty="0"/>
              <a:t> </a:t>
            </a:r>
            <a:r>
              <a:rPr lang="nl-BE" dirty="0" err="1"/>
              <a:t>Blazor</a:t>
            </a:r>
            <a:r>
              <a:rPr lang="nl-BE" dirty="0"/>
              <a:t> Apps</a:t>
            </a:r>
          </a:p>
          <a:p>
            <a:r>
              <a:rPr lang="nl-BE" dirty="0" err="1"/>
              <a:t>Understandable</a:t>
            </a:r>
            <a:r>
              <a:rPr lang="nl-BE" dirty="0"/>
              <a:t> </a:t>
            </a:r>
            <a:r>
              <a:rPr lang="nl-BE" dirty="0" err="1"/>
              <a:t>Blazor</a:t>
            </a:r>
            <a:r>
              <a:rPr lang="nl-BE" dirty="0"/>
              <a:t> Apps</a:t>
            </a:r>
          </a:p>
          <a:p>
            <a:r>
              <a:rPr lang="nl-BE" dirty="0" err="1"/>
              <a:t>Robust</a:t>
            </a:r>
            <a:r>
              <a:rPr lang="nl-BE" dirty="0"/>
              <a:t> </a:t>
            </a:r>
            <a:r>
              <a:rPr lang="nl-BE" dirty="0" err="1"/>
              <a:t>Blazor</a:t>
            </a:r>
            <a:r>
              <a:rPr lang="nl-BE" dirty="0"/>
              <a:t> Apps</a:t>
            </a:r>
          </a:p>
          <a:p>
            <a:r>
              <a:rPr lang="en-US" dirty="0"/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209113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03BBBF-8ED4-084C-F6FC-8DECD2AD3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E52FA0-C054-EA8A-CF53-A5B50A1D5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ardrop 4">
            <a:extLst>
              <a:ext uri="{FF2B5EF4-FFF2-40B4-BE49-F238E27FC236}">
                <a16:creationId xmlns:a16="http://schemas.microsoft.com/office/drawing/2014/main" id="{F25C7002-B405-1541-6A30-984E65884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86818" y="1923044"/>
            <a:ext cx="3807380" cy="3982336"/>
          </a:xfrm>
          <a:prstGeom prst="teardrop">
            <a:avLst/>
          </a:prstGeom>
          <a:noFill/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C40B2-FA42-D3B1-C6DA-566051C37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Dennie</a:t>
            </a:r>
            <a:br>
              <a:rPr lang="en-GB" dirty="0"/>
            </a:br>
            <a:r>
              <a:rPr lang="en-GB" dirty="0"/>
              <a:t>Declercq</a:t>
            </a:r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7B97CD54-B071-B208-0F48-3567BC5C1C2E}"/>
              </a:ext>
            </a:extLst>
          </p:cNvPr>
          <p:cNvSpPr/>
          <p:nvPr/>
        </p:nvSpPr>
        <p:spPr>
          <a:xfrm>
            <a:off x="6377267" y="284872"/>
            <a:ext cx="3808134" cy="937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latin typeface="+mj-lt"/>
              </a:rPr>
              <a:t>Founder &amp; President</a:t>
            </a:r>
          </a:p>
          <a:p>
            <a:pPr algn="r">
              <a:tabLst>
                <a:tab pos="3136900" algn="l"/>
                <a:tab pos="3227388" algn="l"/>
              </a:tabLst>
            </a:pPr>
            <a:r>
              <a:rPr lang="en-GB" sz="2800" dirty="0"/>
              <a:t>DDSoft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B13044FB-DD85-3818-5696-B6DA50AC1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IT-Coach &amp;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Microsoft 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Mr. #DreamingIsBelieving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pic>
        <p:nvPicPr>
          <p:cNvPr id="3" name="Picture Placeholder 14" descr="Me, the speaker. Dennie Declercq">
            <a:extLst>
              <a:ext uri="{FF2B5EF4-FFF2-40B4-BE49-F238E27FC236}">
                <a16:creationId xmlns:a16="http://schemas.microsoft.com/office/drawing/2014/main" id="{109C108F-FD0E-2459-3961-6A111950D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r="2078"/>
          <a:stretch/>
        </p:blipFill>
        <p:spPr>
          <a:xfrm>
            <a:off x="7538656" y="1955593"/>
            <a:ext cx="3719905" cy="3897647"/>
          </a:xfrm>
          <a:prstGeom prst="teardrop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1"/>
            </a:solidFill>
          </a:ln>
        </p:spPr>
      </p:pic>
      <p:pic>
        <p:nvPicPr>
          <p:cNvPr id="27" name="Graphic 26" descr="LinkedIn">
            <a:extLst>
              <a:ext uri="{FF2B5EF4-FFF2-40B4-BE49-F238E27FC236}">
                <a16:creationId xmlns:a16="http://schemas.microsoft.com/office/drawing/2014/main" id="{5D1F560C-251F-3B83-A6F5-73742D125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4923" y="4240074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A093823-8C8C-2D55-7457-7FDF66871118}"/>
              </a:ext>
            </a:extLst>
          </p:cNvPr>
          <p:cNvSpPr/>
          <p:nvPr/>
        </p:nvSpPr>
        <p:spPr>
          <a:xfrm>
            <a:off x="1944786" y="4239265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LinkedIn Link</a:t>
            </a:r>
          </a:p>
        </p:txBody>
      </p:sp>
      <p:pic>
        <p:nvPicPr>
          <p:cNvPr id="31" name="Graphic 30" descr="RSS">
            <a:extLst>
              <a:ext uri="{FF2B5EF4-FFF2-40B4-BE49-F238E27FC236}">
                <a16:creationId xmlns:a16="http://schemas.microsoft.com/office/drawing/2014/main" id="{AE15820D-9B83-B493-97B0-255D82DE85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4923" y="4644360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D0E8F02-648C-0DE1-3D2C-45E4D5A663E0}"/>
              </a:ext>
            </a:extLst>
          </p:cNvPr>
          <p:cNvSpPr/>
          <p:nvPr/>
        </p:nvSpPr>
        <p:spPr>
          <a:xfrm>
            <a:off x="1944786" y="4642759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https://accessibledreams.net</a:t>
            </a:r>
          </a:p>
        </p:txBody>
      </p:sp>
      <p:pic>
        <p:nvPicPr>
          <p:cNvPr id="47" name="Graphic 46" descr="Twitter">
            <a:extLst>
              <a:ext uri="{FF2B5EF4-FFF2-40B4-BE49-F238E27FC236}">
                <a16:creationId xmlns:a16="http://schemas.microsoft.com/office/drawing/2014/main" id="{0533FE8F-67DB-7A2E-9E63-2A47B8EA6C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4923" y="5048646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247010D-87D2-3EEF-930B-C1FC65388E42}"/>
              </a:ext>
            </a:extLst>
          </p:cNvPr>
          <p:cNvSpPr/>
          <p:nvPr/>
        </p:nvSpPr>
        <p:spPr>
          <a:xfrm>
            <a:off x="1944786" y="5046253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@DennieDeclercq</a:t>
            </a:r>
          </a:p>
        </p:txBody>
      </p:sp>
      <p:pic>
        <p:nvPicPr>
          <p:cNvPr id="21" name="Graphic 20" descr="GitHub">
            <a:extLst>
              <a:ext uri="{FF2B5EF4-FFF2-40B4-BE49-F238E27FC236}">
                <a16:creationId xmlns:a16="http://schemas.microsoft.com/office/drawing/2014/main" id="{729D4E03-1708-3B4E-4BDF-617BF15421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34923" y="5452932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A5336BD-719A-007E-7F0D-0F424DB6D5BD}"/>
              </a:ext>
            </a:extLst>
          </p:cNvPr>
          <p:cNvSpPr/>
          <p:nvPr/>
        </p:nvSpPr>
        <p:spPr>
          <a:xfrm>
            <a:off x="1944786" y="5449747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GitHub Link</a:t>
            </a:r>
          </a:p>
        </p:txBody>
      </p:sp>
    </p:spTree>
    <p:extLst>
      <p:ext uri="{BB962C8B-B14F-4D97-AF65-F5344CB8AC3E}">
        <p14:creationId xmlns:p14="http://schemas.microsoft.com/office/powerpoint/2010/main" val="96466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72728CA-BEB1-AE48-F62E-B0A946E48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is Accessibility &amp; </a:t>
            </a:r>
            <a:r>
              <a:rPr lang="nl-BE" dirty="0" err="1"/>
              <a:t>Inclusion</a:t>
            </a:r>
            <a:endParaRPr lang="en-US" dirty="0"/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2D0C647E-000A-EF17-9BD0-E6CFA6731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6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86A5C59-CCB2-19D2-891C-038DF781D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is Accessibility?</a:t>
            </a:r>
            <a:endParaRPr lang="en-US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3A08A13-7715-72BB-C573-D076C037A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sz="2000" dirty="0"/>
              <a:t>People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needs</a:t>
            </a:r>
            <a:r>
              <a:rPr lang="nl-NL" sz="2000" dirty="0"/>
              <a:t> </a:t>
            </a:r>
            <a:r>
              <a:rPr lang="nl-NL" sz="2000" dirty="0" err="1"/>
              <a:t>can</a:t>
            </a:r>
            <a:r>
              <a:rPr lang="nl-NL" sz="2000" dirty="0"/>
              <a:t> access:</a:t>
            </a:r>
          </a:p>
          <a:p>
            <a:pPr lvl="1"/>
            <a:r>
              <a:rPr lang="nl-NL" sz="2000" dirty="0"/>
              <a:t>Internet</a:t>
            </a:r>
          </a:p>
          <a:p>
            <a:pPr lvl="1"/>
            <a:r>
              <a:rPr lang="nl-NL" sz="2000" dirty="0"/>
              <a:t>Daily life </a:t>
            </a:r>
            <a:r>
              <a:rPr lang="nl-NL" sz="2000" dirty="0" err="1"/>
              <a:t>activities</a:t>
            </a:r>
            <a:endParaRPr lang="nl-NL" sz="2000" dirty="0"/>
          </a:p>
          <a:p>
            <a:pPr lvl="1"/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areas</a:t>
            </a:r>
            <a:endParaRPr lang="nl-NL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59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2AB5B-1650-EB77-C639-3B2D0975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Microsoft </a:t>
            </a:r>
            <a:r>
              <a:rPr lang="nl-BE" dirty="0" err="1"/>
              <a:t>Inclusive</a:t>
            </a:r>
            <a:r>
              <a:rPr lang="nl-BE" dirty="0"/>
              <a:t> Design</a:t>
            </a:r>
            <a:endParaRPr lang="en-US" dirty="0"/>
          </a:p>
        </p:txBody>
      </p:sp>
      <p:pic>
        <p:nvPicPr>
          <p:cNvPr id="7" name="Picture 2" descr="Microsoft Inclusive Design logo">
            <a:extLst>
              <a:ext uri="{FF2B5EF4-FFF2-40B4-BE49-F238E27FC236}">
                <a16:creationId xmlns:a16="http://schemas.microsoft.com/office/drawing/2014/main" id="{779D3EB7-561A-1582-28F9-9644A328FD6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7150" y="3159919"/>
            <a:ext cx="2444750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E0BCE468-75D7-710A-2E20-35D60E4486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nl-NL" sz="2800" i="1" dirty="0"/>
              <a:t>“</a:t>
            </a:r>
            <a:br>
              <a:rPr lang="en-US" sz="2800" i="1" dirty="0"/>
            </a:br>
            <a:r>
              <a:rPr lang="en-US" sz="2800" b="0" i="1" dirty="0">
                <a:effectLst/>
                <a:latin typeface="Segoe UI" panose="020B0502040204020203" pitchFamily="34" charset="0"/>
              </a:rPr>
              <a:t>Inclusive Design is a methodology, born out of digital environments, that enables and draws on the full range of human diversity. Most importantly, this means including and learning from people with a range of perspectives.</a:t>
            </a:r>
            <a:r>
              <a:rPr lang="nl-NL" sz="2800" b="0" i="1" dirty="0">
                <a:effectLst/>
                <a:latin typeface="Segoe UI" panose="020B0502040204020203" pitchFamily="34" charset="0"/>
              </a:rPr>
              <a:t> “</a:t>
            </a:r>
          </a:p>
          <a:p>
            <a:pPr marL="0" indent="0">
              <a:buNone/>
            </a:pPr>
            <a:endParaRPr lang="nl-NL" sz="2400" i="1" dirty="0"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nl-NL" sz="3200" b="0" dirty="0" err="1">
                <a:effectLst/>
                <a:latin typeface="Segoe UI" panose="020B0502040204020203" pitchFamily="34" charset="0"/>
              </a:rPr>
              <a:t>Recognize</a:t>
            </a:r>
            <a:r>
              <a:rPr lang="nl-NL" sz="3200" b="0" dirty="0">
                <a:effectLst/>
                <a:latin typeface="Segoe UI" panose="020B0502040204020203" pitchFamily="34" charset="0"/>
              </a:rPr>
              <a:t> </a:t>
            </a:r>
            <a:r>
              <a:rPr lang="nl-NL" sz="3200" b="0" dirty="0" err="1">
                <a:effectLst/>
                <a:latin typeface="Segoe UI" panose="020B0502040204020203" pitchFamily="34" charset="0"/>
              </a:rPr>
              <a:t>Exclusion</a:t>
            </a:r>
            <a:endParaRPr lang="nl-NL" sz="3200" b="0" dirty="0"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nl-NL" sz="3200" dirty="0" err="1">
                <a:latin typeface="Segoe UI" panose="020B0502040204020203" pitchFamily="34" charset="0"/>
              </a:rPr>
              <a:t>Solve</a:t>
            </a:r>
            <a:r>
              <a:rPr lang="nl-NL" sz="3200" dirty="0">
                <a:latin typeface="Segoe UI" panose="020B0502040204020203" pitchFamily="34" charset="0"/>
              </a:rPr>
              <a:t> for </a:t>
            </a:r>
            <a:r>
              <a:rPr lang="nl-NL" sz="3200" dirty="0" err="1">
                <a:latin typeface="Segoe UI" panose="020B0502040204020203" pitchFamily="34" charset="0"/>
              </a:rPr>
              <a:t>one</a:t>
            </a:r>
            <a:r>
              <a:rPr lang="nl-NL" sz="3200" dirty="0">
                <a:latin typeface="Segoe UI" panose="020B0502040204020203" pitchFamily="34" charset="0"/>
              </a:rPr>
              <a:t>, </a:t>
            </a:r>
            <a:r>
              <a:rPr lang="nl-NL" sz="3200" dirty="0" err="1">
                <a:latin typeface="Segoe UI" panose="020B0502040204020203" pitchFamily="34" charset="0"/>
              </a:rPr>
              <a:t>extend</a:t>
            </a:r>
            <a:r>
              <a:rPr lang="nl-NL" sz="3200" dirty="0">
                <a:latin typeface="Segoe UI" panose="020B0502040204020203" pitchFamily="34" charset="0"/>
              </a:rPr>
              <a:t> </a:t>
            </a:r>
            <a:r>
              <a:rPr lang="nl-NL" sz="3200" dirty="0" err="1">
                <a:latin typeface="Segoe UI" panose="020B0502040204020203" pitchFamily="34" charset="0"/>
              </a:rPr>
              <a:t>to</a:t>
            </a:r>
            <a:r>
              <a:rPr lang="nl-NL" sz="3200" dirty="0">
                <a:latin typeface="Segoe UI" panose="020B0502040204020203" pitchFamily="34" charset="0"/>
              </a:rPr>
              <a:t> </a:t>
            </a:r>
            <a:r>
              <a:rPr lang="nl-NL" sz="3200" dirty="0" err="1">
                <a:latin typeface="Segoe UI" panose="020B0502040204020203" pitchFamily="34" charset="0"/>
              </a:rPr>
              <a:t>many</a:t>
            </a:r>
            <a:endParaRPr lang="nl-NL" sz="3200" dirty="0"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nl-NL" sz="3200" b="0" dirty="0" err="1">
                <a:effectLst/>
                <a:latin typeface="Segoe UI" panose="020B0502040204020203" pitchFamily="34" charset="0"/>
              </a:rPr>
              <a:t>Learn</a:t>
            </a:r>
            <a:r>
              <a:rPr lang="nl-NL" sz="3200" b="0" dirty="0">
                <a:effectLst/>
                <a:latin typeface="Segoe UI" panose="020B0502040204020203" pitchFamily="34" charset="0"/>
              </a:rPr>
              <a:t> from </a:t>
            </a:r>
            <a:r>
              <a:rPr lang="nl-NL" sz="3200" b="0" dirty="0" err="1">
                <a:effectLst/>
                <a:latin typeface="Segoe UI" panose="020B0502040204020203" pitchFamily="34" charset="0"/>
              </a:rPr>
              <a:t>Diversity</a:t>
            </a:r>
            <a:endParaRPr lang="nl-NL" sz="3200" b="0" dirty="0"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3200" b="0" dirty="0">
                <a:effectLst/>
                <a:latin typeface="Segoe UI" panose="020B0502040204020203" pitchFamily="34" charset="0"/>
              </a:rPr>
              <a:t>https://www.microsoft.com/design/inclusive/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587549"/>
      </p:ext>
    </p:extLst>
  </p:cSld>
  <p:clrMapOvr>
    <a:masterClrMapping/>
  </p:clrMapOvr>
</p:sld>
</file>

<file path=ppt/theme/theme1.xml><?xml version="1.0" encoding="utf-8"?>
<a:theme xmlns:a="http://schemas.openxmlformats.org/drawingml/2006/main" name="Grey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urple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02867B3A2BE04B93155B379AF2FA92" ma:contentTypeVersion="14" ma:contentTypeDescription="Een nieuw document maken." ma:contentTypeScope="" ma:versionID="84400a22a3189b3eff908fd5f281bd72">
  <xsd:schema xmlns:xsd="http://www.w3.org/2001/XMLSchema" xmlns:xs="http://www.w3.org/2001/XMLSchema" xmlns:p="http://schemas.microsoft.com/office/2006/metadata/properties" xmlns:ns3="e2a53566-589f-4dac-abc6-34a7702f4840" xmlns:ns4="dd2dc893-332b-4cf7-9cdb-cc69e0f5b6c2" targetNamespace="http://schemas.microsoft.com/office/2006/metadata/properties" ma:root="true" ma:fieldsID="8a07499359287a3aff518cbe5fbab0f0" ns3:_="" ns4:_="">
    <xsd:import namespace="e2a53566-589f-4dac-abc6-34a7702f4840"/>
    <xsd:import namespace="dd2dc893-332b-4cf7-9cdb-cc69e0f5b6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a53566-589f-4dac-abc6-34a7702f48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2dc893-332b-4cf7-9cdb-cc69e0f5b6c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int-hash delen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8E3F64-E13C-4598-B87B-51BC71CB3A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a53566-589f-4dac-abc6-34a7702f4840"/>
    <ds:schemaRef ds:uri="dd2dc893-332b-4cf7-9cdb-cc69e0f5b6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44A10A-F4E4-4C6F-BBCD-33D8D0F88D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EACD2A-2DF3-42CF-AEE2-89ED907A6C28}">
  <ds:schemaRefs>
    <ds:schemaRef ds:uri="http://purl.org/dc/elements/1.1/"/>
    <ds:schemaRef ds:uri="http://schemas.microsoft.com/office/2006/metadata/properties"/>
    <ds:schemaRef ds:uri="e2a53566-589f-4dac-abc6-34a7702f4840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dd2dc893-332b-4cf7-9cdb-cc69e0f5b6c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798</Words>
  <Application>Microsoft Office PowerPoint</Application>
  <PresentationFormat>Breedbeeld</PresentationFormat>
  <Paragraphs>179</Paragraphs>
  <Slides>43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43</vt:i4>
      </vt:variant>
    </vt:vector>
  </HeadingPairs>
  <TitlesOfParts>
    <vt:vector size="52" baseType="lpstr">
      <vt:lpstr>Arial</vt:lpstr>
      <vt:lpstr>Montserrat</vt:lpstr>
      <vt:lpstr>Montserrat Black</vt:lpstr>
      <vt:lpstr>Montserrat Light</vt:lpstr>
      <vt:lpstr>Montserrat SemiBold</vt:lpstr>
      <vt:lpstr>Noto Sans</vt:lpstr>
      <vt:lpstr>Segoe UI</vt:lpstr>
      <vt:lpstr>Grey Variant</vt:lpstr>
      <vt:lpstr>Purple Variant</vt:lpstr>
      <vt:lpstr>Blazing Accessibility Basics</vt:lpstr>
      <vt:lpstr>Thank You to our Sponsors…</vt:lpstr>
      <vt:lpstr>Thank You to our Sponsors…</vt:lpstr>
      <vt:lpstr>Intro</vt:lpstr>
      <vt:lpstr>Content</vt:lpstr>
      <vt:lpstr>Dennie Declercq</vt:lpstr>
      <vt:lpstr>What is Accessibility &amp; Inclusion</vt:lpstr>
      <vt:lpstr>What is Accessibility?</vt:lpstr>
      <vt:lpstr>Microsoft Inclusive Design</vt:lpstr>
      <vt:lpstr>The Persona Spectrum</vt:lpstr>
      <vt:lpstr>WCAG</vt:lpstr>
      <vt:lpstr>Testing Tools</vt:lpstr>
      <vt:lpstr>Demo Time!</vt:lpstr>
      <vt:lpstr>The POUR Principles</vt:lpstr>
      <vt:lpstr>Perceivable, Operable, Understandable &amp; Robust</vt:lpstr>
      <vt:lpstr>Perceivable Blazor Apps</vt:lpstr>
      <vt:lpstr>Text alternatives for non-text</vt:lpstr>
      <vt:lpstr>Content can be presented in different ways</vt:lpstr>
      <vt:lpstr>Fonts &amp; Clear Fonts</vt:lpstr>
      <vt:lpstr>Color is not the only way conveying information</vt:lpstr>
      <vt:lpstr>Resizable up to 400%</vt:lpstr>
      <vt:lpstr>Images are Resizable</vt:lpstr>
      <vt:lpstr>Demo Time!</vt:lpstr>
      <vt:lpstr>Operable Blazor Apps</vt:lpstr>
      <vt:lpstr>Functionality is available from a keyboard</vt:lpstr>
      <vt:lpstr>Users have enough time to Read and Use the content</vt:lpstr>
      <vt:lpstr>Content does not cause seizures and physical reactions</vt:lpstr>
      <vt:lpstr>Users can easily navigate, find  content and determine where they are</vt:lpstr>
      <vt:lpstr>Users can use different input modalities beyond keyboard</vt:lpstr>
      <vt:lpstr>Demo Time!</vt:lpstr>
      <vt:lpstr>Understandable Blazor Apps</vt:lpstr>
      <vt:lpstr>Text is Readable and Understandable</vt:lpstr>
      <vt:lpstr>Content appears and operates in Predictable ways</vt:lpstr>
      <vt:lpstr>Users are helped to avoid and correct mistakes</vt:lpstr>
      <vt:lpstr>Demo Time!</vt:lpstr>
      <vt:lpstr>Robust Blazor Apps</vt:lpstr>
      <vt:lpstr>Content is compatible with current and future user’s tools</vt:lpstr>
      <vt:lpstr>Demo Time!</vt:lpstr>
      <vt:lpstr>Outro</vt:lpstr>
      <vt:lpstr>Wrap up</vt:lpstr>
      <vt:lpstr>Thanks // Q&amp;A</vt:lpstr>
      <vt:lpstr>Thank You to our Sponsors…</vt:lpstr>
      <vt:lpstr>Thank You to our Sponsors…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Scottish Summit 2022 Slide Deck Template</dc:title>
  <dc:creator>Mike Hartley;Hart of the Midlands</dc:creator>
  <cp:keywords>Scottish Summit</cp:keywords>
  <cp:lastModifiedBy>Dennie Declercq</cp:lastModifiedBy>
  <cp:revision>3</cp:revision>
  <dcterms:created xsi:type="dcterms:W3CDTF">2022-03-17T16:27:57Z</dcterms:created>
  <dcterms:modified xsi:type="dcterms:W3CDTF">2022-06-22T19:01:12Z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0x0101004102867B3A2BE04B93155B379AF2FA92</vt:lpwstr>
  </property>
</Properties>
</file>